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0E2B-6941-4987-A601-5D3B2F33664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6A58-CA5E-4681-A566-6BCFD7B1A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5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0E2B-6941-4987-A601-5D3B2F33664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6A58-CA5E-4681-A566-6BCFD7B1A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4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0E2B-6941-4987-A601-5D3B2F33664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6A58-CA5E-4681-A566-6BCFD7B1A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43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0E2B-6941-4987-A601-5D3B2F33664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6A58-CA5E-4681-A566-6BCFD7B1A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0E2B-6941-4987-A601-5D3B2F33664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6A58-CA5E-4681-A566-6BCFD7B1A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9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0E2B-6941-4987-A601-5D3B2F33664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6A58-CA5E-4681-A566-6BCFD7B1A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5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0E2B-6941-4987-A601-5D3B2F33664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6A58-CA5E-4681-A566-6BCFD7B1A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9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0E2B-6941-4987-A601-5D3B2F33664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6A58-CA5E-4681-A566-6BCFD7B1A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03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0E2B-6941-4987-A601-5D3B2F33664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6A58-CA5E-4681-A566-6BCFD7B1A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7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0E2B-6941-4987-A601-5D3B2F33664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6A58-CA5E-4681-A566-6BCFD7B1A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5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70E2B-6941-4987-A601-5D3B2F33664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46A58-CA5E-4681-A566-6BCFD7B1A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7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70E2B-6941-4987-A601-5D3B2F33664F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46A58-CA5E-4681-A566-6BCFD7B1A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whfNlc5gLd8&amp;t=9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158" y="366622"/>
            <a:ext cx="11635684" cy="60324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22225">
                  <a:solidFill>
                    <a:srgbClr val="00B0F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Bold" panose="020E0705020206020404" pitchFamily="34" charset="0"/>
              </a:rPr>
              <a:t>WHEN YOU HAVE FREE TIME….</a:t>
            </a:r>
            <a:endParaRPr lang="en-US" sz="8000" dirty="0" smtClean="0">
              <a:ln w="22225">
                <a:solidFill>
                  <a:srgbClr val="00B0F0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Bold" panose="020E0705020206020404" pitchFamily="34" charset="0"/>
            </a:endParaRPr>
          </a:p>
          <a:p>
            <a:pPr algn="ctr"/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   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How can </a:t>
            </a:r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you </a:t>
            </a:r>
          </a:p>
          <a:p>
            <a:pPr algn="ctr"/>
            <a:r>
              <a:rPr lang="en-US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                           your brain?</a:t>
            </a:r>
          </a:p>
          <a:p>
            <a:pPr algn="ctr"/>
            <a:r>
              <a:rPr lang="en-US" sz="5400" b="0" i="1" cap="none" spc="0" dirty="0" smtClean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ndara" panose="020E0502030303020204" pitchFamily="34" charset="0"/>
              </a:rPr>
              <a:t>(especially when you are bored?)</a:t>
            </a:r>
            <a:endParaRPr lang="en-US" sz="3600" b="0" i="1" cap="none" spc="0" dirty="0">
              <a:ln w="0"/>
              <a:solidFill>
                <a:schemeClr val="bg1">
                  <a:lumMod val="6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2595"/>
          <a:stretch/>
        </p:blipFill>
        <p:spPr>
          <a:xfrm>
            <a:off x="2041577" y="4398518"/>
            <a:ext cx="4260010" cy="116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6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6143" y="572370"/>
            <a:ext cx="4908232" cy="5437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419" y="772742"/>
            <a:ext cx="990419" cy="7135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141" y="1278192"/>
            <a:ext cx="34209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aloud video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058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76" y="330835"/>
            <a:ext cx="5634963" cy="652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5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553"/>
          <a:stretch/>
        </p:blipFill>
        <p:spPr>
          <a:xfrm>
            <a:off x="6946970" y="154112"/>
            <a:ext cx="5118831" cy="6360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15296" y="256810"/>
            <a:ext cx="7212459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1.Color in cards.</a:t>
            </a:r>
          </a:p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Fill in 3 ideas of your own</a:t>
            </a:r>
          </a:p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Cut out cards.</a:t>
            </a:r>
          </a:p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Decorate your bag.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51850" y="1577994"/>
            <a:ext cx="2064950" cy="4457046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478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49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Candara</vt:lpstr>
      <vt:lpstr>Copperplate Gothic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King</dc:creator>
  <cp:lastModifiedBy>Lisa King</cp:lastModifiedBy>
  <cp:revision>7</cp:revision>
  <dcterms:created xsi:type="dcterms:W3CDTF">2017-12-13T19:24:39Z</dcterms:created>
  <dcterms:modified xsi:type="dcterms:W3CDTF">2018-01-05T12:59:19Z</dcterms:modified>
</cp:coreProperties>
</file>