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62" r:id="rId3"/>
    <p:sldId id="259" r:id="rId4"/>
    <p:sldId id="261" r:id="rId5"/>
    <p:sldId id="260" r:id="rId6"/>
    <p:sldId id="270" r:id="rId7"/>
    <p:sldId id="266" r:id="rId8"/>
    <p:sldId id="268" r:id="rId9"/>
    <p:sldId id="257" r:id="rId10"/>
    <p:sldId id="267" r:id="rId11"/>
    <p:sldId id="258" r:id="rId12"/>
    <p:sldId id="26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B30B5E8B-EC90-1F98-D9FE-CE1FB7CB6C2C}"/>
    <pc:docChg chg="modSld">
      <pc:chgData name="" userId="" providerId="" clId="Web-{B30B5E8B-EC90-1F98-D9FE-CE1FB7CB6C2C}" dt="2019-01-09T01:28:32.563" v="0"/>
      <pc:docMkLst>
        <pc:docMk/>
      </pc:docMkLst>
      <pc:sldChg chg="delSp">
        <pc:chgData name="" userId="" providerId="" clId="Web-{B30B5E8B-EC90-1F98-D9FE-CE1FB7CB6C2C}" dt="2019-01-09T01:28:32.563" v="0"/>
        <pc:sldMkLst>
          <pc:docMk/>
          <pc:sldMk cId="3833419474" sldId="260"/>
        </pc:sldMkLst>
        <pc:picChg chg="del">
          <ac:chgData name="" userId="" providerId="" clId="Web-{B30B5E8B-EC90-1F98-D9FE-CE1FB7CB6C2C}" dt="2019-01-09T01:28:32.563" v="0"/>
          <ac:picMkLst>
            <pc:docMk/>
            <pc:sldMk cId="3833419474" sldId="260"/>
            <ac:picMk id="3" creationId="{00000000-0000-0000-0000-000000000000}"/>
          </ac:picMkLst>
        </pc:picChg>
      </pc:sldChg>
    </pc:docChg>
  </pc:docChgLst>
  <pc:docChgLst>
    <pc:chgData name="Lisa King" userId="S::lisa.king@cobbk12.org::7eba0821-2740-43e2-8675-8357a4cab09e" providerId="AD" clId="Web-{B30B5E8B-EC90-1F98-D9FE-CE1FB7CB6C2C}"/>
    <pc:docChg chg="addSld modSld sldOrd">
      <pc:chgData name="Lisa King" userId="S::lisa.king@cobbk12.org::7eba0821-2740-43e2-8675-8357a4cab09e" providerId="AD" clId="Web-{B30B5E8B-EC90-1F98-D9FE-CE1FB7CB6C2C}" dt="2019-01-09T01:33:01.163" v="12"/>
      <pc:docMkLst>
        <pc:docMk/>
      </pc:docMkLst>
      <pc:sldChg chg="ord">
        <pc:chgData name="Lisa King" userId="S::lisa.king@cobbk12.org::7eba0821-2740-43e2-8675-8357a4cab09e" providerId="AD" clId="Web-{B30B5E8B-EC90-1F98-D9FE-CE1FB7CB6C2C}" dt="2019-01-09T01:32:00.553" v="10"/>
        <pc:sldMkLst>
          <pc:docMk/>
          <pc:sldMk cId="1373070712" sldId="257"/>
        </pc:sldMkLst>
      </pc:sldChg>
      <pc:sldChg chg="addSp delSp modSp">
        <pc:chgData name="Lisa King" userId="S::lisa.king@cobbk12.org::7eba0821-2740-43e2-8675-8357a4cab09e" providerId="AD" clId="Web-{B30B5E8B-EC90-1F98-D9FE-CE1FB7CB6C2C}" dt="2019-01-09T01:28:51.254" v="4" actId="1076"/>
        <pc:sldMkLst>
          <pc:docMk/>
          <pc:sldMk cId="3833419474" sldId="260"/>
        </pc:sldMkLst>
        <pc:picChg chg="add mod">
          <ac:chgData name="Lisa King" userId="S::lisa.king@cobbk12.org::7eba0821-2740-43e2-8675-8357a4cab09e" providerId="AD" clId="Web-{B30B5E8B-EC90-1F98-D9FE-CE1FB7CB6C2C}" dt="2019-01-09T01:28:51.254" v="4" actId="1076"/>
          <ac:picMkLst>
            <pc:docMk/>
            <pc:sldMk cId="3833419474" sldId="260"/>
            <ac:picMk id="2" creationId="{8D952B32-E0AF-4B41-8D30-B099726F620F}"/>
          </ac:picMkLst>
        </pc:picChg>
        <pc:picChg chg="del mod">
          <ac:chgData name="Lisa King" userId="S::lisa.king@cobbk12.org::7eba0821-2740-43e2-8675-8357a4cab09e" providerId="AD" clId="Web-{B30B5E8B-EC90-1F98-D9FE-CE1FB7CB6C2C}" dt="2019-01-09T01:28:37.468" v="1"/>
          <ac:picMkLst>
            <pc:docMk/>
            <pc:sldMk cId="3833419474" sldId="260"/>
            <ac:picMk id="4" creationId="{00000000-0000-0000-0000-000000000000}"/>
          </ac:picMkLst>
        </pc:picChg>
      </pc:sldChg>
      <pc:sldChg chg="ord">
        <pc:chgData name="Lisa King" userId="S::lisa.king@cobbk12.org::7eba0821-2740-43e2-8675-8357a4cab09e" providerId="AD" clId="Web-{B30B5E8B-EC90-1F98-D9FE-CE1FB7CB6C2C}" dt="2019-01-09T01:30:09.860" v="5"/>
        <pc:sldMkLst>
          <pc:docMk/>
          <pc:sldMk cId="1117676541" sldId="261"/>
        </pc:sldMkLst>
      </pc:sldChg>
      <pc:sldChg chg="addSp modSp new mod ord setBg">
        <pc:chgData name="Lisa King" userId="S::lisa.king@cobbk12.org::7eba0821-2740-43e2-8675-8357a4cab09e" providerId="AD" clId="Web-{B30B5E8B-EC90-1F98-D9FE-CE1FB7CB6C2C}" dt="2019-01-09T01:30:41.876" v="9"/>
        <pc:sldMkLst>
          <pc:docMk/>
          <pc:sldMk cId="1589479828" sldId="265"/>
        </pc:sldMkLst>
        <pc:spChg chg="add">
          <ac:chgData name="Lisa King" userId="S::lisa.king@cobbk12.org::7eba0821-2740-43e2-8675-8357a4cab09e" providerId="AD" clId="Web-{B30B5E8B-EC90-1F98-D9FE-CE1FB7CB6C2C}" dt="2019-01-09T01:30:34.064" v="8"/>
          <ac:spMkLst>
            <pc:docMk/>
            <pc:sldMk cId="1589479828" sldId="265"/>
            <ac:spMk id="7" creationId="{C02C7B47-DF2D-46D9-9584-5C83FCA86FCA}"/>
          </ac:spMkLst>
        </pc:spChg>
        <pc:spChg chg="add">
          <ac:chgData name="Lisa King" userId="S::lisa.king@cobbk12.org::7eba0821-2740-43e2-8675-8357a4cab09e" providerId="AD" clId="Web-{B30B5E8B-EC90-1F98-D9FE-CE1FB7CB6C2C}" dt="2019-01-09T01:30:34.064" v="8"/>
          <ac:spMkLst>
            <pc:docMk/>
            <pc:sldMk cId="1589479828" sldId="265"/>
            <ac:spMk id="9" creationId="{348541E3-A59C-41D3-85D2-70F0E0E9B641}"/>
          </ac:spMkLst>
        </pc:spChg>
        <pc:picChg chg="add mod">
          <ac:chgData name="Lisa King" userId="S::lisa.king@cobbk12.org::7eba0821-2740-43e2-8675-8357a4cab09e" providerId="AD" clId="Web-{B30B5E8B-EC90-1F98-D9FE-CE1FB7CB6C2C}" dt="2019-01-09T01:30:34.064" v="8"/>
          <ac:picMkLst>
            <pc:docMk/>
            <pc:sldMk cId="1589479828" sldId="265"/>
            <ac:picMk id="2" creationId="{C29D2416-BAB3-4246-B3BD-2EA41B2D10AB}"/>
          </ac:picMkLst>
        </pc:picChg>
      </pc:sldChg>
      <pc:sldChg chg="addSp modSp new">
        <pc:chgData name="Lisa King" userId="S::lisa.king@cobbk12.org::7eba0821-2740-43e2-8675-8357a4cab09e" providerId="AD" clId="Web-{B30B5E8B-EC90-1F98-D9FE-CE1FB7CB6C2C}" dt="2019-01-09T01:33:01.163" v="12"/>
        <pc:sldMkLst>
          <pc:docMk/>
          <pc:sldMk cId="1915689392" sldId="266"/>
        </pc:sldMkLst>
        <pc:picChg chg="add mod">
          <ac:chgData name="Lisa King" userId="S::lisa.king@cobbk12.org::7eba0821-2740-43e2-8675-8357a4cab09e" providerId="AD" clId="Web-{B30B5E8B-EC90-1F98-D9FE-CE1FB7CB6C2C}" dt="2019-01-09T01:33:01.163" v="12"/>
          <ac:picMkLst>
            <pc:docMk/>
            <pc:sldMk cId="1915689392" sldId="266"/>
            <ac:picMk id="2" creationId="{F65EEEBE-1561-448A-9408-30D0FA67A21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1/9/2019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1/9/2019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1/9/2019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1/9/2019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1/9/2019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1/9/2019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1/9/2019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1/9/2019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1/9/2019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viewpure.com/u8Vd2UHBbjA?start=0&amp;end=0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today.com/video/today/53957503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youtube.com/watch?v=u8Vd2UHBbjA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777"/>
          <a:stretch/>
        </p:blipFill>
        <p:spPr>
          <a:xfrm>
            <a:off x="427382" y="327991"/>
            <a:ext cx="11280913" cy="625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239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1041" b="4128"/>
          <a:stretch/>
        </p:blipFill>
        <p:spPr>
          <a:xfrm>
            <a:off x="3354120" y="153475"/>
            <a:ext cx="4845663" cy="62517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478" y="223051"/>
            <a:ext cx="2408003" cy="17250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680" t="6516" r="2399" b="7223"/>
          <a:stretch/>
        </p:blipFill>
        <p:spPr>
          <a:xfrm rot="10800000">
            <a:off x="4721086" y="5406273"/>
            <a:ext cx="2510645" cy="91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60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331" t="3750" r="3916"/>
          <a:stretch/>
        </p:blipFill>
        <p:spPr>
          <a:xfrm>
            <a:off x="792917" y="112644"/>
            <a:ext cx="5021474" cy="67453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068"/>
          <a:stretch/>
        </p:blipFill>
        <p:spPr>
          <a:xfrm>
            <a:off x="7123872" y="212034"/>
            <a:ext cx="4261608" cy="632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424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02C7B47-DF2D-46D9-9584-5C83FCA86F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8541E3-A59C-41D3-85D2-70F0E0E9B6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6" y="804672"/>
            <a:ext cx="10579608" cy="5248656"/>
          </a:xfrm>
          <a:prstGeom prst="rect">
            <a:avLst/>
          </a:prstGeom>
          <a:solidFill>
            <a:srgbClr val="FFFFFF"/>
          </a:solidFill>
          <a:ln w="2540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C29D2416-BAB3-4246-B3BD-2EA41B2D1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630" y="524256"/>
            <a:ext cx="10982739" cy="580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479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20078" y="746787"/>
            <a:ext cx="9140687" cy="2354221"/>
          </a:xfrm>
        </p:spPr>
        <p:txBody>
          <a:bodyPr>
            <a:noAutofit/>
          </a:bodyPr>
          <a:lstStyle/>
          <a:p>
            <a:r>
              <a:rPr lang="en-US" sz="4400" dirty="0"/>
              <a:t>What ARE THE GOALS THAT PEOPLE MAKE AT NEW YEARS TYPICALLY CALLED?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539" y="3340242"/>
            <a:ext cx="4541354" cy="338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9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495300"/>
            <a:ext cx="607695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46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896" y="361522"/>
            <a:ext cx="8528810" cy="598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676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picture containing compact disk, electronics&#10;&#10;Description generated with very high confidence">
            <a:extLst>
              <a:ext uri="{FF2B5EF4-FFF2-40B4-BE49-F238E27FC236}">
                <a16:creationId xmlns:a16="http://schemas.microsoft.com/office/drawing/2014/main" id="{8D952B32-E0AF-4B41-8D30-B099726F6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1366" y="585619"/>
            <a:ext cx="6448096" cy="598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19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85787" y="1219200"/>
            <a:ext cx="11020425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714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65EEEBE-1561-448A-9408-30D0FA67A2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48" b="19576"/>
          <a:stretch/>
        </p:blipFill>
        <p:spPr>
          <a:xfrm>
            <a:off x="238539" y="218662"/>
            <a:ext cx="8290622" cy="31308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3850" y="3461429"/>
            <a:ext cx="7474577" cy="317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689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756" y="355347"/>
            <a:ext cx="7532202" cy="639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359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081" y="705037"/>
            <a:ext cx="7899746" cy="552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70712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299</TotalTime>
  <Words>13</Words>
  <Application>Microsoft Office PowerPoint</Application>
  <PresentationFormat>Widescreen</PresentationFormat>
  <Paragraphs>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Gill Sans MT</vt:lpstr>
      <vt:lpstr>Parcel</vt:lpstr>
      <vt:lpstr>PowerPoint Presentation</vt:lpstr>
      <vt:lpstr>What ARE THE GOALS THAT PEOPLE MAKE AT NEW YEARS TYPICALLY CALLED?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Cobb County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King</dc:creator>
  <cp:lastModifiedBy>Lisa King</cp:lastModifiedBy>
  <cp:revision>28</cp:revision>
  <dcterms:created xsi:type="dcterms:W3CDTF">2019-01-03T19:15:20Z</dcterms:created>
  <dcterms:modified xsi:type="dcterms:W3CDTF">2019-01-09T16:19:27Z</dcterms:modified>
</cp:coreProperties>
</file>