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05550-D235-4804-8A00-D104BFFEC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EC6F3-FCB2-4596-867B-9A37C5807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08CC4-2391-4672-9F12-F05D986FE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F9050-D6C2-499C-8CCC-01994EC0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729B6-C4ED-4A94-B640-DD3B284E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8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98E24-5562-4B49-93E8-1A4098D8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FF1E36-81C9-40F7-B83F-227BCEF24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22848-C767-4324-9D6C-8CF7A6D8B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F4BFE-1C5E-4CF4-AC9F-5B60A15A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E0496-37F9-4254-A593-D0A55C60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3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BB8BD5-DC31-4FD8-9C04-A21E1B6FE9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276B7-5AA9-4DBF-A0CA-39DF355E3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B43CF-DDE2-49A2-8B0E-103F130BD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43940-7FF9-4365-B98A-EC1D8623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85DBB-BAF3-464E-AB53-7F0C6208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6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29C02-44FE-437B-8F6D-CD8FE720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5FAE-B60B-4968-9971-1A849E889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5A45D-807B-4F66-858F-2ED2B8F0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90EF6-6B36-40C2-9351-BE9ED163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7B251-F108-401E-ACA0-FC0FB241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6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9535B-BE50-461A-A4CD-141E1E909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BCB9E-76EC-4AE3-B674-1BB2FEF45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C09E5-3D52-49A2-A629-1E1F2AA5F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840EB-3DA2-4923-8D78-C701E76D3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02C16-00D6-4DE3-BBD2-6FD70E511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9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7C1C-512C-4FA9-9ADF-CCCC6FBB5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F88F8-F807-4B4A-9BF9-4B1E6FB42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327D9-EB87-4894-9E89-5A80955D3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4025E-B7A8-4413-BD9C-E139EDA1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26804-68FD-405F-BB82-EACAC8899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EC080-C242-4828-811A-5E11DEE86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6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66FF-4D75-4CC9-9C2B-9EACBAD86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E094C-6153-456F-8551-6B85CEDF6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5CB74-BB89-440F-BBF6-8B069D269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8519A-8565-4FF7-9757-D4AE83D72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300BA8-26DA-431B-993F-4AE5AB7A38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A0DA22-D811-4C65-B296-B8B06A3E3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8E7593-1085-4009-92C4-635050D76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47F446-0BDF-4CF6-BF86-9797D8AD7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6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AC56A-D73E-4B18-9ED6-D69A40B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82801-3361-432C-9EA2-BBECC97C5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7A16E-647B-4142-84A7-AFC9241C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0A9A48-0CDA-463F-801A-02CF61388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BD0053-F1D1-49B0-83C7-DA630AF4F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511718-5764-456A-869C-5389622F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1D25A-7E62-4B56-9C36-71098D540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3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5841C-0A69-4ABA-B0A3-85DE3B3FA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9E6A5-5446-46FA-9F71-DC4F01414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D51E2-4599-4600-A939-A09F97B69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92614-FBEF-4026-98E8-7D448DEE8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E7AB0-AE28-4C9E-B5CF-55F3DD2B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157B3-447F-4211-9DDC-78B0821F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4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81D8-5F4B-40B3-8A0D-2AB37CF83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B69D32-1B8C-4211-A9E9-6886CC5B5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B1B67-E252-4F46-93C2-0EB520A9D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5791C-6D87-4BF9-A70B-D1BDF58BC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4AF96-24EE-4489-8B6F-FC97BAA4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F8898-2637-4DD7-A460-4B48E8D36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0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851D8-CA6E-4570-8D0D-E0A2E1A4A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1EE60-6067-45E0-8F02-46C773584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330D1-6E69-4D5A-B290-04D778F61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DBD9F-94C9-4D5F-8258-35F51F602654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660C9-D29C-442C-A8F4-2B4447069C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9300B-B469-44CE-8C4F-8AE0720980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B9588-2131-474C-B80E-FC81262B3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5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984" y="202422"/>
            <a:ext cx="4931367" cy="908410"/>
          </a:xfrm>
          <a:prstGeom prst="rect">
            <a:avLst/>
          </a:prstGeom>
          <a:ln w="5715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155" y="1474465"/>
            <a:ext cx="1733190" cy="14199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2916" y="1235979"/>
            <a:ext cx="1906277" cy="1303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b="34433"/>
          <a:stretch/>
        </p:blipFill>
        <p:spPr>
          <a:xfrm>
            <a:off x="8298287" y="2801692"/>
            <a:ext cx="2338161" cy="48181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6"/>
          <a:srcRect t="7205"/>
          <a:stretch/>
        </p:blipFill>
        <p:spPr>
          <a:xfrm>
            <a:off x="8116351" y="1510958"/>
            <a:ext cx="3061689" cy="6661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75331" y="3417427"/>
            <a:ext cx="2076065" cy="6835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4076" y="3596392"/>
            <a:ext cx="1322595" cy="11455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9"/>
          <a:srcRect l="2349" r="-1"/>
          <a:stretch/>
        </p:blipFill>
        <p:spPr>
          <a:xfrm>
            <a:off x="2526559" y="4551158"/>
            <a:ext cx="2301081" cy="147149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14906" y="1401823"/>
            <a:ext cx="616372" cy="605936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#1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29251" y="3376247"/>
            <a:ext cx="567143" cy="605936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#2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55773" y="4741947"/>
            <a:ext cx="567143" cy="605936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#3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109391" y="1628731"/>
            <a:ext cx="628920" cy="605936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#4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127629" y="2752566"/>
            <a:ext cx="639800" cy="605936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#5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958191" y="3879164"/>
            <a:ext cx="931319" cy="605936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#6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0"/>
          <a:srcRect t="6713"/>
          <a:stretch/>
        </p:blipFill>
        <p:spPr>
          <a:xfrm>
            <a:off x="8477571" y="4918985"/>
            <a:ext cx="1875300" cy="168802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7221415" y="5157060"/>
            <a:ext cx="567143" cy="605936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#7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635374-96CC-430F-A917-46AE7E76188B}"/>
              </a:ext>
            </a:extLst>
          </p:cNvPr>
          <p:cNvSpPr txBox="1"/>
          <p:nvPr/>
        </p:nvSpPr>
        <p:spPr>
          <a:xfrm>
            <a:off x="86875" y="6438418"/>
            <a:ext cx="5435036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If you don’t get it, just remember… you don’t get it YET</a:t>
            </a:r>
          </a:p>
        </p:txBody>
      </p:sp>
    </p:spTree>
    <p:extLst>
      <p:ext uri="{BB962C8B-B14F-4D97-AF65-F5344CB8AC3E}">
        <p14:creationId xmlns:p14="http://schemas.microsoft.com/office/powerpoint/2010/main" val="651557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King</dc:creator>
  <cp:lastModifiedBy>Lisa King</cp:lastModifiedBy>
  <cp:revision>2</cp:revision>
  <dcterms:created xsi:type="dcterms:W3CDTF">2017-07-18T14:15:34Z</dcterms:created>
  <dcterms:modified xsi:type="dcterms:W3CDTF">2017-07-18T14:20:52Z</dcterms:modified>
</cp:coreProperties>
</file>