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7" r:id="rId5"/>
    <p:sldId id="258" r:id="rId6"/>
    <p:sldId id="262" r:id="rId7"/>
    <p:sldId id="263" r:id="rId8"/>
    <p:sldId id="259" r:id="rId9"/>
    <p:sldId id="264" r:id="rId10"/>
    <p:sldId id="265" r:id="rId11"/>
    <p:sldId id="266" r:id="rId12"/>
    <p:sldId id="257" r:id="rId13"/>
  </p:sldIdLst>
  <p:sldSz cx="12192000" cy="6858000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3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5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8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35C2E-2B29-43EF-BF92-6CA3B7F9DB9E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CCA72-9C04-4FA6-A8E6-7A968FA9A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247" y="1617381"/>
            <a:ext cx="119587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Resilience?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821" y="4148328"/>
            <a:ext cx="909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On a scrap piece of paper write what you think this word means.</a:t>
            </a:r>
          </a:p>
        </p:txBody>
      </p:sp>
    </p:spTree>
    <p:extLst>
      <p:ext uri="{BB962C8B-B14F-4D97-AF65-F5344CB8AC3E}">
        <p14:creationId xmlns:p14="http://schemas.microsoft.com/office/powerpoint/2010/main" val="27579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329" y="1731117"/>
            <a:ext cx="2737341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6800"/>
          <a:stretch/>
        </p:blipFill>
        <p:spPr>
          <a:xfrm>
            <a:off x="2418715" y="1927860"/>
            <a:ext cx="7815184" cy="1485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6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1733" y="278999"/>
            <a:ext cx="4686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True or False?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24" y="3815068"/>
            <a:ext cx="993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latin typeface="Footlight MT Light" panose="0204060206030A020304" pitchFamily="18" charset="0"/>
              </a:rPr>
              <a:t>6. When </a:t>
            </a:r>
            <a:r>
              <a:rPr lang="en-US" dirty="0">
                <a:latin typeface="Footlight MT Light" panose="0204060206030A020304" pitchFamily="18" charset="0"/>
              </a:rPr>
              <a:t>you take a deep breath, your belly goes in</a:t>
            </a:r>
            <a:r>
              <a:rPr lang="en-US" dirty="0" smtClean="0">
                <a:latin typeface="Footlight MT Light" panose="0204060206030A020304" pitchFamily="18" charset="0"/>
              </a:rPr>
              <a:t>.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52" y="3410052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5. When </a:t>
            </a:r>
            <a:r>
              <a:rPr lang="en-US" dirty="0">
                <a:latin typeface="Footlight MT Light" panose="0204060206030A020304" pitchFamily="18" charset="0"/>
              </a:rPr>
              <a:t>kids know about how their brain works, they actually do better in school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928" y="2635704"/>
            <a:ext cx="957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ootlight MT Light" panose="0204060206030A020304" pitchFamily="18" charset="0"/>
              </a:rPr>
              <a:t>3. People that are smart at math and reading will get better careers when they are older.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352" y="3005036"/>
            <a:ext cx="844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4. Your brain actually grows the more you practice different skills.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928" y="1871841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1. I know a lot about how the brain works. 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928" y="2266372"/>
            <a:ext cx="947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2. </a:t>
            </a:r>
            <a:r>
              <a:rPr lang="en-US" dirty="0">
                <a:latin typeface="Footlight MT Light" panose="0204060206030A020304" pitchFamily="18" charset="0"/>
              </a:rPr>
              <a:t>I am </a:t>
            </a:r>
            <a:r>
              <a:rPr lang="en-US" u="sng" dirty="0">
                <a:latin typeface="Footlight MT Light" panose="0204060206030A020304" pitchFamily="18" charset="0"/>
              </a:rPr>
              <a:t>interested</a:t>
            </a:r>
            <a:r>
              <a:rPr lang="en-US" dirty="0">
                <a:latin typeface="Footlight MT Light" panose="0204060206030A020304" pitchFamily="18" charset="0"/>
              </a:rPr>
              <a:t> in how the brain 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1051" y="413797"/>
            <a:ext cx="5826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Now, 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rumble it up.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2" y="1550191"/>
            <a:ext cx="3044952" cy="2283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233" y="4231752"/>
            <a:ext cx="114240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stand anywhere in the room to accomplish the goal 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about to give you. The only rule is no talking.</a:t>
            </a:r>
          </a:p>
          <a:p>
            <a:pPr marL="742950" indent="-742950" algn="ctr">
              <a:buAutoNum type="arabicPeriod"/>
            </a:pP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4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431" y="671989"/>
            <a:ext cx="5477446" cy="54774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5816" y="3035807"/>
            <a:ext cx="16088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GOAL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2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22" y="1540871"/>
            <a:ext cx="121142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a review of Growth Mindset.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you stood to throw your paper and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you reacted if you did or didn’t accomplish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goal tells me about your mindset.</a:t>
            </a:r>
          </a:p>
          <a:p>
            <a:pPr algn="ctr"/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0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hite 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998" y="3291408"/>
            <a:ext cx="3278124" cy="3278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1756" y="361295"/>
            <a:ext cx="5790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one are you?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678792">
            <a:off x="3429000" y="1975768"/>
            <a:ext cx="4279392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To have GRIT you must bounce back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70" y="350172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08" y="391213"/>
            <a:ext cx="6896100" cy="6200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037999">
            <a:off x="529633" y="1355351"/>
            <a:ext cx="5740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need 2 volunteers.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3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hite 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170" r="15308"/>
          <a:stretch/>
        </p:blipFill>
        <p:spPr>
          <a:xfrm>
            <a:off x="1133855" y="3291408"/>
            <a:ext cx="2721991" cy="2992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998" y="3291408"/>
            <a:ext cx="3278124" cy="3278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1756" y="361295"/>
            <a:ext cx="5790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one are you?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678792">
            <a:off x="3429000" y="1975768"/>
            <a:ext cx="4279392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To have GRIT you must bounce back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001" r="10258"/>
          <a:stretch/>
        </p:blipFill>
        <p:spPr>
          <a:xfrm>
            <a:off x="8113105" y="4127234"/>
            <a:ext cx="1207909" cy="1105995"/>
          </a:xfrm>
          <a:prstGeom prst="ellipse">
            <a:avLst/>
          </a:prstGeom>
          <a:ln w="190500" cap="rnd">
            <a:solidFill>
              <a:srgbClr val="90409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074" y="4127234"/>
            <a:ext cx="1001660" cy="10016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476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8017"/>
            <a:ext cx="892454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remember what GRIT is?</a:t>
            </a: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Keep trying!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51" t="20919" r="16071" b="14796"/>
          <a:stretch/>
        </p:blipFill>
        <p:spPr>
          <a:xfrm>
            <a:off x="1580907" y="2222243"/>
            <a:ext cx="822960" cy="768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1361948"/>
            <a:ext cx="4703699" cy="50541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684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tremetech.com/wp-content/uploads/2013/11/synaps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5624" y="1021017"/>
            <a:ext cx="5808980" cy="435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213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Footlight MT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King</dc:creator>
  <cp:lastModifiedBy>Lisa King</cp:lastModifiedBy>
  <cp:revision>15</cp:revision>
  <cp:lastPrinted>2016-02-29T14:45:59Z</cp:lastPrinted>
  <dcterms:created xsi:type="dcterms:W3CDTF">2016-02-29T14:30:09Z</dcterms:created>
  <dcterms:modified xsi:type="dcterms:W3CDTF">2017-02-12T00:55:29Z</dcterms:modified>
</cp:coreProperties>
</file>