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038E-852D-4CC5-8796-832805B5964C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5F17-880A-4E07-852A-E4EFA9221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4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038E-852D-4CC5-8796-832805B5964C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5F17-880A-4E07-852A-E4EFA9221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8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038E-852D-4CC5-8796-832805B5964C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5F17-880A-4E07-852A-E4EFA9221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8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038E-852D-4CC5-8796-832805B5964C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5F17-880A-4E07-852A-E4EFA9221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3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038E-852D-4CC5-8796-832805B5964C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5F17-880A-4E07-852A-E4EFA9221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19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038E-852D-4CC5-8796-832805B5964C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5F17-880A-4E07-852A-E4EFA9221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7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038E-852D-4CC5-8796-832805B5964C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5F17-880A-4E07-852A-E4EFA9221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0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038E-852D-4CC5-8796-832805B5964C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5F17-880A-4E07-852A-E4EFA9221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0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038E-852D-4CC5-8796-832805B5964C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5F17-880A-4E07-852A-E4EFA9221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038E-852D-4CC5-8796-832805B5964C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5F17-880A-4E07-852A-E4EFA9221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7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038E-852D-4CC5-8796-832805B5964C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5F17-880A-4E07-852A-E4EFA9221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9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F038E-852D-4CC5-8796-832805B5964C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85F17-880A-4E07-852A-E4EFA9221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viewpure.com/5oa8P3HJhYw?start=0&amp;end=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1338" y="98679"/>
            <a:ext cx="5757374" cy="6759321"/>
          </a:xfrm>
          <a:prstGeom prst="rect">
            <a:avLst/>
          </a:prstGeom>
        </p:spPr>
      </p:pic>
      <p:pic>
        <p:nvPicPr>
          <p:cNvPr id="6" name="Picture 5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1259" y="2512611"/>
            <a:ext cx="1162240" cy="118670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52203" y="2204834"/>
            <a:ext cx="386035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Click here to hear a song about snowplows</a:t>
            </a:r>
            <a:endParaRPr lang="en-US" sz="1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6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Cobb County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King</dc:creator>
  <cp:lastModifiedBy>Lisa King</cp:lastModifiedBy>
  <cp:revision>3</cp:revision>
  <dcterms:created xsi:type="dcterms:W3CDTF">2016-12-12T14:23:09Z</dcterms:created>
  <dcterms:modified xsi:type="dcterms:W3CDTF">2016-12-12T14:33:17Z</dcterms:modified>
</cp:coreProperties>
</file>