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64" r:id="rId5"/>
    <p:sldId id="265" r:id="rId6"/>
  </p:sldIdLst>
  <p:sldSz cx="12192000" cy="6858000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2771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2771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0FE8A7F7-6ECE-48DE-882D-B0DB6C29CC4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38749"/>
            <a:ext cx="5603240" cy="3631704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277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277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BA783F87-E688-44DC-ACF7-2C03F82FE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7070-3949-4D6C-B68F-06982691A8D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5181-2085-4F4D-8882-11EF97DA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p82inXkM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76" y="171387"/>
            <a:ext cx="1179576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ritannic Bold" panose="020B0903060703020204" pitchFamily="34" charset="0"/>
              </a:rPr>
              <a:t>Exploring Feelings</a:t>
            </a:r>
            <a:endParaRPr lang="en-US" sz="8800" b="1" dirty="0">
              <a:latin typeface="Britannic Bold" panose="020B09030607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87" y="3252071"/>
            <a:ext cx="10821338" cy="33348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024" y="171387"/>
            <a:ext cx="11868912" cy="66866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74" y="274298"/>
            <a:ext cx="5017443" cy="493819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08" t="1801"/>
          <a:stretch/>
        </p:blipFill>
        <p:spPr>
          <a:xfrm>
            <a:off x="182880" y="1188720"/>
            <a:ext cx="11189072" cy="5485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1759" y="3122783"/>
            <a:ext cx="44862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Have you heard the story about Jack and Jill?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04" y="1324165"/>
            <a:ext cx="1408905" cy="5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206" y="1640776"/>
            <a:ext cx="3571875" cy="4600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0971" y="319575"/>
            <a:ext cx="6828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Feelings are powerful!!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51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340364"/>
            <a:ext cx="8549640" cy="630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7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0889" y="1170413"/>
            <a:ext cx="25603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y teacher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randma</a:t>
            </a:r>
          </a:p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Ms. King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rother </a:t>
            </a:r>
          </a:p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Sister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unt or uncle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4272" y="3800856"/>
            <a:ext cx="291693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play </a:t>
            </a:r>
          </a:p>
          <a:p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ance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watch TV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take a nap</a:t>
            </a:r>
          </a:p>
          <a:p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</a:t>
            </a:r>
          </a:p>
          <a:p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ake a deep breath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117" b="4156"/>
          <a:stretch/>
        </p:blipFill>
        <p:spPr>
          <a:xfrm>
            <a:off x="539305" y="850393"/>
            <a:ext cx="797375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Comic Sans MS</vt:lpstr>
      <vt:lpstr>Office Theme</vt:lpstr>
      <vt:lpstr>Exploring Feelings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Feelings</dc:title>
  <dc:creator>Lisa King</dc:creator>
  <cp:lastModifiedBy>Lisa King</cp:lastModifiedBy>
  <cp:revision>14</cp:revision>
  <cp:lastPrinted>2016-09-09T12:09:27Z</cp:lastPrinted>
  <dcterms:created xsi:type="dcterms:W3CDTF">2016-09-09T01:11:33Z</dcterms:created>
  <dcterms:modified xsi:type="dcterms:W3CDTF">2016-09-16T12:52:02Z</dcterms:modified>
</cp:coreProperties>
</file>