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7778-51C5-43F8-A1A9-C653C68765EA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DF68-44FA-4346-93A1-B1E564E86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7778-51C5-43F8-A1A9-C653C68765EA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DF68-44FA-4346-93A1-B1E564E86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4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7778-51C5-43F8-A1A9-C653C68765EA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DF68-44FA-4346-93A1-B1E564E86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8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7778-51C5-43F8-A1A9-C653C68765EA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DF68-44FA-4346-93A1-B1E564E86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3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7778-51C5-43F8-A1A9-C653C68765EA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DF68-44FA-4346-93A1-B1E564E86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2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7778-51C5-43F8-A1A9-C653C68765EA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DF68-44FA-4346-93A1-B1E564E86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9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7778-51C5-43F8-A1A9-C653C68765EA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DF68-44FA-4346-93A1-B1E564E86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9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7778-51C5-43F8-A1A9-C653C68765EA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DF68-44FA-4346-93A1-B1E564E86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8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7778-51C5-43F8-A1A9-C653C68765EA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DF68-44FA-4346-93A1-B1E564E86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3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7778-51C5-43F8-A1A9-C653C68765EA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DF68-44FA-4346-93A1-B1E564E86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0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7778-51C5-43F8-A1A9-C653C68765EA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DF68-44FA-4346-93A1-B1E564E86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0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87778-51C5-43F8-A1A9-C653C68765EA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3DF68-44FA-4346-93A1-B1E564E86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8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gLYkV689s4" TargetMode="External"/><Relationship Id="rId2" Type="http://schemas.openxmlformats.org/officeDocument/2006/relationships/hyperlink" Target="https://www.youtube.com/watch?v=U3nT2KDAGO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474" y="902993"/>
            <a:ext cx="6762369" cy="5164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82781" y="5794651"/>
            <a:ext cx="60537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How will this work?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3" y="86112"/>
            <a:ext cx="8657070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1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While I am in the hallway with one student at a time…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248" y="2193418"/>
            <a:ext cx="11878056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You will be watching 2 </a:t>
            </a:r>
            <a:r>
              <a:rPr lang="en-US" sz="40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videos. </a:t>
            </a:r>
            <a:endParaRPr lang="en-US" sz="4000" b="0" cap="none" spc="0" dirty="0" smtClean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(Pay attention! You will need to write down a few things you learned!)</a:t>
            </a:r>
            <a:endParaRPr lang="en-US" sz="36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4289" y="3875012"/>
            <a:ext cx="683971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You will have 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these </a:t>
            </a:r>
            <a:r>
              <a:rPr lang="en-US" sz="32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worksheets </a:t>
            </a:r>
            <a:r>
              <a:rPr lang="en-US" sz="32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to work on until everyone has had their minute meeting.</a:t>
            </a:r>
            <a:endParaRPr lang="en-US" sz="32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3441"/>
          <a:stretch/>
        </p:blipFill>
        <p:spPr>
          <a:xfrm>
            <a:off x="146305" y="4496616"/>
            <a:ext cx="2157984" cy="2358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59540" y="1947265"/>
            <a:ext cx="1273506" cy="925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9725" t="8980" r="25120"/>
          <a:stretch/>
        </p:blipFill>
        <p:spPr>
          <a:xfrm>
            <a:off x="146304" y="1824849"/>
            <a:ext cx="947748" cy="10481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b="4268"/>
          <a:stretch/>
        </p:blipFill>
        <p:spPr>
          <a:xfrm>
            <a:off x="9740074" y="4423464"/>
            <a:ext cx="2276475" cy="231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13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7391" y="1607212"/>
            <a:ext cx="5169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https://www.youtube.com/watch?v=U3nT2KDAGOc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4397232" y="55607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https://www.youtube.com/watch?v=cgLYkV689s4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534" y="625399"/>
            <a:ext cx="7124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Science of Character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0712" y="4520433"/>
            <a:ext cx="66973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Learning Brain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552" y="182055"/>
            <a:ext cx="3557470" cy="4338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011" y="4298623"/>
            <a:ext cx="2453602" cy="178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4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70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Arial Black</vt:lpstr>
      <vt:lpstr>Arial Narrow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HELPER SELECTION MINUTE MEETINGS REVIEW OF GROWTH MINDSET</dc:title>
  <dc:creator>Lisa King</dc:creator>
  <cp:lastModifiedBy>Lisa King</cp:lastModifiedBy>
  <cp:revision>12</cp:revision>
  <dcterms:created xsi:type="dcterms:W3CDTF">2016-09-07T13:36:41Z</dcterms:created>
  <dcterms:modified xsi:type="dcterms:W3CDTF">2016-09-18T13:30:00Z</dcterms:modified>
</cp:coreProperties>
</file>