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1" r:id="rId1"/>
    <p:sldMasterId id="2147483815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79" r:id="rId6"/>
    <p:sldId id="261" r:id="rId7"/>
    <p:sldId id="280" r:id="rId8"/>
    <p:sldId id="281" r:id="rId9"/>
    <p:sldId id="266" r:id="rId10"/>
    <p:sldId id="268" r:id="rId11"/>
    <p:sldId id="264" r:id="rId12"/>
    <p:sldId id="272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6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EEFC7-9547-42BB-A217-0BB796FF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EA5B-C681-4485-8C90-166D1FBD13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737FB-CAC4-4D0D-8EE3-439ACDBB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37FB-CAC4-4D0D-8EE3-439ACDBBE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1D4D-DC86-4B74-943F-85642879E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35B0-8F27-489D-B5FD-FC88C7A1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BA81B-AB42-4528-A4F8-7905E13ECF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11D4D-DC86-4B74-943F-85642879E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B2C0A5-136D-4004-96B5-AAC8DFCB4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C57C-680E-4F81-81C3-D17E37A14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927C-E461-47AB-BEBE-FA5B58B7C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DF6CC-40C1-442C-B771-F16E83CF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6F76-07A6-4657-9226-063183B5A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C0A5-136D-4004-96B5-AAC8DFCB4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8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EDFCA-EC08-40BD-91DD-7859C2CB3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ED2A0-A68B-4361-BCC3-0F55BB70E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F256-38B4-4223-B5F0-64291AE2F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1DFB35B0-8F27-489D-B5FD-FC88C7A12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C57C-680E-4F81-81C3-D17E37A1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927C-E461-47AB-BEBE-FA5B58B7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F6CC-40C1-442C-B771-F16E83CF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6F76-07A6-4657-9226-063183B5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DFCA-EC08-40BD-91DD-7859C2CB3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7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D2A0-A68B-4361-BCC3-0F55BB70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F256-38B4-4223-B5F0-64291AE2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iRespond Graph</a:t>
            </a:r>
          </a:p>
        </p:txBody>
      </p:sp>
      <p:grpSp>
        <p:nvGrpSpPr>
          <p:cNvPr id="20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</p:grpSp>
      <p:grpSp>
        <p:nvGrpSpPr>
          <p:cNvPr id="20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8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viewpure.com/M-njh8mFvVk?start=0&amp;end=0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fEtJtFEVDbI?start=0&amp;end=0" TargetMode="External"/><Relationship Id="rId2" Type="http://schemas.openxmlformats.org/officeDocument/2006/relationships/hyperlink" Target="https://www.youtube.com/watch?v=fEtJtFEVDbI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"/>
            <a:ext cx="4114800" cy="4038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9600" dirty="0" smtClean="0">
                <a:solidFill>
                  <a:schemeClr val="folHlink"/>
                </a:solidFill>
                <a:latin typeface="Impact" pitchFamily="34" charset="0"/>
              </a:rPr>
              <a:t>SAFETY !</a:t>
            </a:r>
          </a:p>
          <a:p>
            <a:pPr marL="0" indent="0" algn="ctr">
              <a:buNone/>
            </a:pPr>
            <a:r>
              <a:rPr lang="en-US" altLang="en-US" sz="4800" dirty="0" smtClean="0">
                <a:solidFill>
                  <a:schemeClr val="folHlink"/>
                </a:solidFill>
                <a:latin typeface="Impact" pitchFamily="34" charset="0"/>
              </a:rPr>
              <a:t>What are some safety rules you know ?</a:t>
            </a:r>
            <a:endParaRPr lang="en-US" altLang="en-US" sz="4800" dirty="0" smtClean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23" y="1676400"/>
            <a:ext cx="2703377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9" y="41148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this lesson we will review more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Black" panose="020B0A04020102020204" pitchFamily="34" charset="0"/>
              </a:rPr>
              <a:t>Stranger Danger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Black" panose="020B0A04020102020204" pitchFamily="34" charset="0"/>
              </a:rPr>
              <a:t>The Uh-Oh Feeling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 Black" panose="020B0A04020102020204" pitchFamily="34" charset="0"/>
              </a:rPr>
              <a:t>For Emergencies: </a:t>
            </a:r>
            <a:r>
              <a:rPr lang="en-US" sz="1600" b="1" dirty="0" smtClean="0">
                <a:latin typeface="Arial Narrow" panose="020B0606020202030204" pitchFamily="34" charset="0"/>
              </a:rPr>
              <a:t>Knowing your Address and Phone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Black" panose="020B0A04020102020204" pitchFamily="34" charset="0"/>
              </a:rPr>
              <a:t>Internet Safety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latin typeface="Comic Sans MS" pitchFamily="66" charset="0"/>
              </a:rPr>
              <a:t>Who are some trusted adults you could talk to about safety situations?</a:t>
            </a:r>
          </a:p>
        </p:txBody>
      </p:sp>
      <p:pic>
        <p:nvPicPr>
          <p:cNvPr id="12292" name="Picture 4" descr="E:\IMAGES.WMF\PEOPLE\GROUPS\PPLGP04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79" y="35052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:\IMAGES.WMF\PEOPLE\WOMEN\PPLWM0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4407"/>
            <a:ext cx="1555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6400800" cy="29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you SHOULD know...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85800" y="1752600"/>
          <a:ext cx="1295400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lipArt" r:id="rId4" imgW="1285998" imgH="3924294" progId="MS_ClipArt_Gallery.2">
                  <p:embed/>
                </p:oleObj>
              </mc:Choice>
              <mc:Fallback>
                <p:oleObj name="ClipArt" r:id="rId4" imgW="1285998" imgH="39242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1295400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1200" y="1981199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1. Your name, address, and phone number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2. Your parent’s names and work phone numbers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3. What number you call in an emergency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819400" y="38100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folHlink"/>
                </a:solidFill>
              </a:rPr>
              <a:t>WHEN CALLING...</a:t>
            </a:r>
            <a:endParaRPr lang="en-US" altLang="en-US" sz="3200" dirty="0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667000" y="4419600"/>
            <a:ext cx="441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8" grpId="0" autoUpdateAnimBg="0"/>
      <p:bldP spid="235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7630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STRANGERS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PEOPLE YOU KNOW TOO!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73" b="7155"/>
          <a:stretch/>
        </p:blipFill>
        <p:spPr>
          <a:xfrm>
            <a:off x="381000" y="-46382"/>
            <a:ext cx="1905000" cy="2259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5939" y="762000"/>
            <a:ext cx="6154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Trust Your Feelings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1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14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Before we end this lesson, we need to go over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562" y="2967335"/>
            <a:ext cx="32284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2"/>
              </a:rPr>
              <a:t>Another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important safety tip!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AutoShape 2" descr="Image result for movi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08" y="3276600"/>
            <a:ext cx="787192" cy="7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itchFamily="66" charset="0"/>
              </a:rPr>
              <a:t>What is a </a:t>
            </a:r>
            <a:r>
              <a:rPr lang="en-US" altLang="en-US" b="1" i="1" smtClean="0">
                <a:latin typeface="Comic Sans MS" pitchFamily="66" charset="0"/>
              </a:rPr>
              <a:t>STRANGER?</a:t>
            </a:r>
            <a:endParaRPr lang="en-US" altLang="en-US" smtClean="0">
              <a:latin typeface="Comic Sans MS" pitchFamily="66" charset="0"/>
            </a:endParaRP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200586144"/>
              </p:ext>
            </p:extLst>
          </p:nvPr>
        </p:nvGraphicFramePr>
        <p:xfrm>
          <a:off x="609600" y="1752600"/>
          <a:ext cx="13795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Art" r:id="rId3" imgW="1847745" imgH="3981520" progId="MS_ClipArt_Gallery.2">
                  <p:embed/>
                </p:oleObj>
              </mc:Choice>
              <mc:Fallback>
                <p:oleObj name="ClipArt" r:id="rId3" imgW="1847745" imgH="39815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3795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81200"/>
            <a:ext cx="5638800" cy="289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“stranger” is someone you do not know.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 they look like then?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2324100" cy="35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92" y="2057400"/>
            <a:ext cx="2409825" cy="35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l117317\AppData\Local\Microsoft\Windows\Temporary Internet Files\Content.IE5\2GNSWMQ8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kl117317\AppData\Local\Microsoft\Windows\Temporary Internet Files\Content.IE5\ZJEO0W4Q\MC9003710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048000" cy="32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18"/>
            <a:ext cx="7772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72" y="2438400"/>
            <a:ext cx="2895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084388" cy="21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Sometimes, a stranger might ask you to go with him/her. You should </a:t>
            </a:r>
            <a:r>
              <a:rPr lang="en-US" sz="3600" u="heavy" dirty="0" smtClean="0">
                <a:solidFill>
                  <a:srgbClr val="FF0000"/>
                </a:solidFill>
              </a:rPr>
              <a:t>NEVER</a:t>
            </a:r>
            <a:r>
              <a:rPr lang="en-US" sz="3600" dirty="0" smtClean="0"/>
              <a:t> go with a stranger no </a:t>
            </a:r>
            <a:r>
              <a:rPr lang="en-US" sz="3600" dirty="0"/>
              <a:t>matter what they say.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5105400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 your inner “siren” about any “UH-OH” feelings you have.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05632" cy="24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Let’s Watch to Review…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 smtClean="0">
                <a:hlinkClick r:id="rId3"/>
              </a:rPr>
              <a:t>With this short video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05200"/>
            <a:ext cx="79254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4699" y="914400"/>
            <a:ext cx="8382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800" dirty="0">
                <a:solidFill>
                  <a:srgbClr val="FFFF00"/>
                </a:solidFill>
              </a:rPr>
              <a:t>SAY</a:t>
            </a:r>
            <a:r>
              <a:rPr lang="en-US" altLang="en-US" sz="13800" dirty="0"/>
              <a:t> </a:t>
            </a:r>
            <a:r>
              <a:rPr lang="en-US" altLang="en-US" sz="13800" dirty="0" smtClean="0">
                <a:solidFill>
                  <a:schemeClr val="folHlink"/>
                </a:solidFill>
              </a:rPr>
              <a:t>NO</a:t>
            </a:r>
            <a:r>
              <a:rPr lang="en-US" altLang="en-US" sz="13800" dirty="0" smtClean="0">
                <a:solidFill>
                  <a:srgbClr val="FFFF00"/>
                </a:solidFill>
              </a:rPr>
              <a:t>!</a:t>
            </a:r>
            <a:endParaRPr lang="en-US" altLang="en-US" sz="13800" dirty="0">
              <a:solidFill>
                <a:srgbClr val="FFFF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53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Segoe UI Semibold" panose="020B0702040204020203" pitchFamily="34" charset="0"/>
              </a:rPr>
              <a:t>It is OK to say NO to </a:t>
            </a:r>
            <a:r>
              <a:rPr lang="en-US" altLang="en-US" sz="3600" dirty="0" smtClean="0">
                <a:latin typeface="Segoe UI Semibold" panose="020B0702040204020203" pitchFamily="34" charset="0"/>
              </a:rPr>
              <a:t>a grown up who is breaking a safety rule!!!</a:t>
            </a:r>
            <a:endParaRPr lang="en-US" altLang="en-US" sz="3600" dirty="0">
              <a:latin typeface="Segoe UI Semibold" panose="020B07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Segoe UI Semibold" panose="020B0702040204020203" pitchFamily="34" charset="0"/>
              </a:rPr>
              <a:t>Say it </a:t>
            </a:r>
            <a:r>
              <a:rPr lang="en-US" altLang="en-US" sz="3600" dirty="0" smtClean="0">
                <a:latin typeface="Segoe UI Semibold" panose="020B0702040204020203" pitchFamily="34" charset="0"/>
              </a:rPr>
              <a:t>loud! </a:t>
            </a:r>
            <a:endParaRPr lang="en-US" altLang="en-US" sz="3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2485623" y="838200"/>
            <a:ext cx="5010150" cy="21605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9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RUN</a:t>
            </a:r>
            <a:endParaRPr lang="en-US" sz="9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371600" y="2590800"/>
          <a:ext cx="32131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Art" r:id="rId3" imgW="3200419" imgH="3924294" progId="MS_ClipArt_Gallery.2">
                  <p:embed/>
                </p:oleObj>
              </mc:Choice>
              <mc:Fallback>
                <p:oleObj name="ClipArt" r:id="rId3" imgW="3200419" imgH="39242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32131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0" y="4038600"/>
            <a:ext cx="4343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MAKE </a:t>
            </a:r>
            <a:r>
              <a:rPr lang="en-US" altLang="en-US" dirty="0" smtClean="0"/>
              <a:t>LOTS OF </a:t>
            </a:r>
            <a:r>
              <a:rPr lang="en-US" altLang="en-US" dirty="0"/>
              <a:t>NOISE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RUN AWAY FAST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FIND A SAFE ADULT</a:t>
            </a:r>
          </a:p>
          <a:p>
            <a:pPr algn="ctr"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25806</TotalTime>
  <Words>221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Aharoni</vt:lpstr>
      <vt:lpstr>Arial</vt:lpstr>
      <vt:lpstr>Arial Black</vt:lpstr>
      <vt:lpstr>Arial Narrow</vt:lpstr>
      <vt:lpstr>Calibri</vt:lpstr>
      <vt:lpstr>Century Gothic</vt:lpstr>
      <vt:lpstr>Comic Sans MS</vt:lpstr>
      <vt:lpstr>Corbel</vt:lpstr>
      <vt:lpstr>Impact</vt:lpstr>
      <vt:lpstr>Segoe UI Semibold</vt:lpstr>
      <vt:lpstr>Times New Roman</vt:lpstr>
      <vt:lpstr>Wingdings</vt:lpstr>
      <vt:lpstr>iRespondGraphMaster</vt:lpstr>
      <vt:lpstr>Banded</vt:lpstr>
      <vt:lpstr>ClipArt</vt:lpstr>
      <vt:lpstr>PowerPoint Presentation</vt:lpstr>
      <vt:lpstr>What is a STRANGER?</vt:lpstr>
      <vt:lpstr>What DO they look like then?</vt:lpstr>
      <vt:lpstr>PowerPoint Presentation</vt:lpstr>
      <vt:lpstr>Sometimes, a stranger might ask you to go with him/her. You should NEVER go with a stranger no matter what they say. </vt:lpstr>
      <vt:lpstr>Trust your inner “siren” about any “UH-OH” feelings you have. </vt:lpstr>
      <vt:lpstr>Let’s Watch to Review…</vt:lpstr>
      <vt:lpstr>PowerPoint Presentation</vt:lpstr>
      <vt:lpstr>PowerPoint Presentation</vt:lpstr>
      <vt:lpstr>Who are some trusted adults you could talk to about safety situations?</vt:lpstr>
      <vt:lpstr>What you SHOULD know...</vt:lpstr>
      <vt:lpstr>PowerPoint Presentation</vt:lpstr>
      <vt:lpstr>Before we end this lesson, we need to go over</vt:lpstr>
    </vt:vector>
  </TitlesOfParts>
  <Company>Huber Heights Police Dept.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just in time… enjoy the show!</dc:title>
  <dc:creator>Toshiba Preferred User</dc:creator>
  <cp:lastModifiedBy>Lisa King</cp:lastModifiedBy>
  <cp:revision>88</cp:revision>
  <dcterms:created xsi:type="dcterms:W3CDTF">1999-09-08T15:48:30Z</dcterms:created>
  <dcterms:modified xsi:type="dcterms:W3CDTF">2016-04-04T19:42:36Z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