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  <p:sldMasterId id="214748381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79" r:id="rId6"/>
    <p:sldId id="261" r:id="rId7"/>
    <p:sldId id="280" r:id="rId8"/>
    <p:sldId id="281" r:id="rId9"/>
    <p:sldId id="266" r:id="rId10"/>
    <p:sldId id="264" r:id="rId11"/>
    <p:sldId id="283" r:id="rId12"/>
    <p:sldId id="282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9" d="100"/>
          <a:sy n="89" d="100"/>
        </p:scale>
        <p:origin x="739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EEFC7-9547-42BB-A217-0BB796FF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EA5B-C681-4485-8C90-166D1FBD132F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737FB-CAC4-4D0D-8EE3-439ACDBB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37FB-CAC4-4D0D-8EE3-439ACDBBE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1D4D-DC86-4B74-943F-85642879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35B0-8F27-489D-B5FD-FC88C7A1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A81B-AB42-4528-A4F8-7905E13ECF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11D4D-DC86-4B74-943F-85642879E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B2C0A5-136D-4004-96B5-AAC8DFCB4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C57C-680E-4F81-81C3-D17E37A14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927C-E461-47AB-BEBE-FA5B58B7C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F6CC-40C1-442C-B771-F16E83CF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6F76-07A6-4657-9226-063183B5A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C0A5-136D-4004-96B5-AAC8DFCB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8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DFCA-EC08-40BD-91DD-7859C2CB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ED2A0-A68B-4361-BCC3-0F55BB70E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F256-38B4-4223-B5F0-64291AE2F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1DFB35B0-8F27-489D-B5FD-FC88C7A1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57C-680E-4F81-81C3-D17E37A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927C-E461-47AB-BEBE-FA5B58B7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F6CC-40C1-442C-B771-F16E83CF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6F76-07A6-4657-9226-063183B5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DFCA-EC08-40BD-91DD-7859C2CB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D2A0-A68B-4361-BCC3-0F55BB70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F256-38B4-4223-B5F0-64291AE2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iRespond Graph</a:t>
            </a:r>
          </a:p>
        </p:txBody>
      </p:sp>
      <p:grpSp>
        <p:nvGrpSpPr>
          <p:cNvPr id="20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</p:grpSp>
      <p:grpSp>
        <p:nvGrpSpPr>
          <p:cNvPr id="20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viewpure.com/M-njh8mFvVk?start=0&amp;end=0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M-njh8mFvVk&amp;nohtml5=Fal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EtJtFEVDbI?start=0&amp;end=0" TargetMode="External"/><Relationship Id="rId2" Type="http://schemas.openxmlformats.org/officeDocument/2006/relationships/hyperlink" Target="https://www.youtube.com/watch?v=fEtJtFEVDbI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7391400" cy="408950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9600" dirty="0">
                <a:solidFill>
                  <a:srgbClr val="0070C0"/>
                </a:solidFill>
                <a:latin typeface="Impact" pitchFamily="34" charset="0"/>
              </a:rPr>
              <a:t>SAFETY !</a:t>
            </a:r>
          </a:p>
          <a:p>
            <a:pPr marL="0" indent="0" algn="ctr">
              <a:buNone/>
            </a:pPr>
            <a:r>
              <a:rPr lang="en-US" alt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Gill Sans Ultra Bold" panose="020B0A02020104020203" pitchFamily="34" charset="0"/>
              </a:rPr>
              <a:t>What are some safety rules you know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4089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4283384"/>
            <a:ext cx="73152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In this lesson we will review more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Black" panose="020B0A04020102020204" pitchFamily="34" charset="0"/>
              </a:rPr>
              <a:t>Stranger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Black" panose="020B0A04020102020204" pitchFamily="34" charset="0"/>
              </a:rPr>
              <a:t>The Uh-Oh Feeling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Black" panose="020B0A04020102020204" pitchFamily="34" charset="0"/>
              </a:rPr>
              <a:t>Knowing your Address &amp; Phone #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Black" panose="020B0A04020102020204" pitchFamily="34" charset="0"/>
              </a:rPr>
              <a:t>Internet Safety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7630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STRANGERS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 YOU KNOW TOO!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73" b="7155"/>
          <a:stretch/>
        </p:blipFill>
        <p:spPr>
          <a:xfrm>
            <a:off x="381000" y="-46382"/>
            <a:ext cx="1905000" cy="2259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939" y="762000"/>
            <a:ext cx="615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Trust Your Feelings </a:t>
            </a:r>
          </a:p>
        </p:txBody>
      </p:sp>
    </p:spTree>
    <p:extLst>
      <p:ext uri="{BB962C8B-B14F-4D97-AF65-F5344CB8AC3E}">
        <p14:creationId xmlns:p14="http://schemas.microsoft.com/office/powerpoint/2010/main" val="146412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886" y="272432"/>
            <a:ext cx="8686800" cy="296057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  <a:t>ONE MORE THING…</a:t>
            </a:r>
            <a:b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  <a:t>LET’s REVIEW </a:t>
            </a:r>
            <a:b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  <a:t>SOME INTERNET SAFETY!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8562" y="2967335"/>
            <a:ext cx="32284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2"/>
              </a:rPr>
              <a:t>Another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 safety tip! </a:t>
            </a:r>
          </a:p>
        </p:txBody>
      </p:sp>
      <p:sp>
        <p:nvSpPr>
          <p:cNvPr id="4" name="AutoShape 2" descr="Image result for movi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83187"/>
            <a:ext cx="787192" cy="787192"/>
          </a:xfrm>
          <a:prstGeom prst="rect">
            <a:avLst/>
          </a:prstGeom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155574" y="5664726"/>
            <a:ext cx="8607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https://www.youtube.com/watch?v=M-njh8mFvVk&amp;nohtml5=False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30768"/>
            <a:ext cx="2027711" cy="1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824"/>
            <a:ext cx="9372600" cy="236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4800" b="1" dirty="0"/>
              <a:t>If you have a safety ISSUE, </a:t>
            </a:r>
            <a:r>
              <a:rPr lang="en-US" altLang="en-US" sz="5400" b="1" dirty="0"/>
              <a:t>What Information should you know?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89412"/>
              </p:ext>
            </p:extLst>
          </p:nvPr>
        </p:nvGraphicFramePr>
        <p:xfrm>
          <a:off x="3657600" y="4775306"/>
          <a:ext cx="953422" cy="20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lipArt" r:id="rId3" imgW="1285998" imgH="3924294" progId="MS_ClipArt_Gallery.2">
                  <p:embed/>
                </p:oleObj>
              </mc:Choice>
              <mc:Fallback>
                <p:oleObj name="ClipArt" r:id="rId3" imgW="1285998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75306"/>
                        <a:ext cx="953422" cy="200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895600"/>
            <a:ext cx="9753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Your name and street address.</a:t>
            </a:r>
          </a:p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grown-ups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’ phone numbers.</a:t>
            </a:r>
          </a:p>
          <a:p>
            <a:pPr>
              <a:spcBef>
                <a:spcPct val="50000"/>
              </a:spcBef>
            </a:pPr>
            <a:endParaRPr lang="en-US" alt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143000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chemeClr val="bg1"/>
                </a:solidFill>
                <a:latin typeface="Comic Sans MS" pitchFamily="66" charset="0"/>
              </a:rPr>
              <a:t>What is a </a:t>
            </a:r>
            <a:r>
              <a:rPr lang="en-US" altLang="en-US" sz="5400" b="1" i="1" dirty="0">
                <a:solidFill>
                  <a:schemeClr val="bg1"/>
                </a:solidFill>
                <a:latin typeface="Comic Sans MS" pitchFamily="66" charset="0"/>
              </a:rPr>
              <a:t>STRANGER?</a:t>
            </a:r>
            <a:endParaRPr lang="en-US" altLang="en-US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169715534"/>
              </p:ext>
            </p:extLst>
          </p:nvPr>
        </p:nvGraphicFramePr>
        <p:xfrm>
          <a:off x="76200" y="2337371"/>
          <a:ext cx="13795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Art" r:id="rId3" imgW="1847745" imgH="3981520" progId="MS_ClipArt_Gallery.2">
                  <p:embed/>
                </p:oleObj>
              </mc:Choice>
              <mc:Fallback>
                <p:oleObj name="ClipArt" r:id="rId3" imgW="1847745" imgH="39815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337371"/>
                        <a:ext cx="13795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15784" y="2309973"/>
            <a:ext cx="7391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9500" dirty="0">
                <a:latin typeface="Aharoni" panose="02010803020104030203" pitchFamily="2" charset="-79"/>
                <a:cs typeface="Aharoni" panose="02010803020104030203" pitchFamily="2" charset="-79"/>
              </a:rPr>
              <a:t>A “stranger” is someone you do not know.</a:t>
            </a:r>
          </a:p>
          <a:p>
            <a:pPr marL="0" indent="0">
              <a:buNone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4176"/>
            <a:ext cx="9067800" cy="1508760"/>
          </a:xfrm>
        </p:spPr>
        <p:txBody>
          <a:bodyPr/>
          <a:lstStyle/>
          <a:p>
            <a:pPr algn="ctr"/>
            <a:r>
              <a:rPr lang="en-US" altLang="en-US" b="1" dirty="0"/>
              <a:t>What DOES A STRANGER look like?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41133"/>
            <a:ext cx="30480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1133"/>
            <a:ext cx="3396415" cy="3757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l117317\AppData\Local\Microsoft\Windows\Temporary Internet Files\Content.IE5\2GNSWMQ8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kl117317\AppData\Local\Microsoft\Windows\Temporary Internet Files\Content.IE5\ZJEO0W4Q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48000" cy="32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7489"/>
            <a:ext cx="1550988" cy="16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44619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You should </a:t>
            </a:r>
            <a:r>
              <a:rPr lang="en-US" sz="5400" b="1" u="heavy" dirty="0">
                <a:solidFill>
                  <a:srgbClr val="C00000"/>
                </a:solidFill>
              </a:rPr>
              <a:t>NEVER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>
                <a:solidFill>
                  <a:srgbClr val="0070C0"/>
                </a:solidFill>
              </a:rPr>
              <a:t>go with a stranger no matter what they say.</a:t>
            </a:r>
            <a:endParaRPr lang="en-US" sz="4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3" y="5069017"/>
            <a:ext cx="2796295" cy="11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2874812"/>
            <a:ext cx="3636433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1471" y="4703612"/>
            <a:ext cx="25442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 make you famous!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2988" y="6347746"/>
            <a:ext cx="37240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 you help me? I’ll pay you $20.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452" y="4405877"/>
            <a:ext cx="24929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seen my dog?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220200" cy="150876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Trust your inner “siren” &amp; any </a:t>
            </a:r>
            <a:r>
              <a:rPr lang="en-US" sz="4900" b="1" dirty="0">
                <a:solidFill>
                  <a:srgbClr val="C00000"/>
                </a:solidFill>
              </a:rPr>
              <a:t>“UH-OH” feelings</a:t>
            </a:r>
            <a:r>
              <a:rPr lang="en-US" sz="4900" b="1" dirty="0"/>
              <a:t> you have</a:t>
            </a:r>
            <a:r>
              <a:rPr lang="en-US" b="1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33600"/>
            <a:ext cx="6096000" cy="45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0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"/>
            <a:ext cx="9296399" cy="254206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Let’s Watch THIS VIDEO to Review…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54575"/>
            <a:ext cx="7772400" cy="4206240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5400" dirty="0">
                <a:hlinkClick r:id="rId3"/>
              </a:rPr>
              <a:t>With this short video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871243"/>
            <a:ext cx="792549" cy="786452"/>
          </a:xfrm>
          <a:prstGeom prst="rect">
            <a:avLst/>
          </a:prstGeom>
        </p:spPr>
      </p:pic>
      <p:sp>
        <p:nvSpPr>
          <p:cNvPr id="5" name="Rectangle 4">
            <a:hlinkClick r:id="rId2"/>
          </p:cNvPr>
          <p:cNvSpPr/>
          <p:nvPr/>
        </p:nvSpPr>
        <p:spPr>
          <a:xfrm>
            <a:off x="1676400" y="479312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https://www.youtube.com/watch?v=fEtJtFEVDbI</a:t>
            </a:r>
          </a:p>
        </p:txBody>
      </p:sp>
    </p:spTree>
    <p:extLst>
      <p:ext uri="{BB962C8B-B14F-4D97-AF65-F5344CB8AC3E}">
        <p14:creationId xmlns:p14="http://schemas.microsoft.com/office/powerpoint/2010/main" val="156444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4699" y="914400"/>
            <a:ext cx="8382000" cy="221599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800" dirty="0">
                <a:solidFill>
                  <a:srgbClr val="C00000"/>
                </a:solidFill>
              </a:rPr>
              <a:t>SAY</a:t>
            </a:r>
            <a:r>
              <a:rPr lang="en-US" altLang="en-US" sz="13800" dirty="0"/>
              <a:t> </a:t>
            </a:r>
            <a:r>
              <a:rPr lang="en-US" altLang="en-US" sz="13800" dirty="0">
                <a:solidFill>
                  <a:srgbClr val="C00000"/>
                </a:solidFill>
              </a:rPr>
              <a:t>NO!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3657600"/>
            <a:ext cx="91440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>
                <a:latin typeface="Segoe UI Semibold" panose="020B0702040204020203" pitchFamily="34" charset="0"/>
              </a:rPr>
              <a:t>It is OK to say NO to a grown up who is breaking a safety rule!!!</a:t>
            </a:r>
            <a:endParaRPr lang="en-US" altLang="en-US" sz="4000" dirty="0">
              <a:latin typeface="Segoe UI Semibold" panose="020B07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6600" dirty="0">
                <a:solidFill>
                  <a:srgbClr val="C00000"/>
                </a:solidFill>
                <a:latin typeface="Segoe UI Semibold" panose="020B0702040204020203" pitchFamily="34" charset="0"/>
              </a:rPr>
              <a:t>Say it loud!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Comic Sans MS" pitchFamily="66" charset="0"/>
              </a:rPr>
              <a:t>Who are some trusted adults you could talk to about safety situations?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7848600" cy="29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67" y="2347072"/>
            <a:ext cx="1777166" cy="1908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066" y="2327970"/>
            <a:ext cx="1680409" cy="182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7498" b="12957"/>
          <a:stretch/>
        </p:blipFill>
        <p:spPr>
          <a:xfrm>
            <a:off x="3733800" y="4551750"/>
            <a:ext cx="1270525" cy="211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975" y="2347072"/>
            <a:ext cx="1619250" cy="1801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82" y="2327970"/>
            <a:ext cx="1572553" cy="192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26299</TotalTime>
  <Words>230</Words>
  <Application>Microsoft Office PowerPoint</Application>
  <PresentationFormat>On-screen Show (4:3)</PresentationFormat>
  <Paragraphs>34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Comic Sans MS</vt:lpstr>
      <vt:lpstr>Corbel</vt:lpstr>
      <vt:lpstr>Gill Sans Ultra Bold</vt:lpstr>
      <vt:lpstr>Impact</vt:lpstr>
      <vt:lpstr>Segoe UI Semibold</vt:lpstr>
      <vt:lpstr>Times New Roman</vt:lpstr>
      <vt:lpstr>Wingdings</vt:lpstr>
      <vt:lpstr>iRespondGraphMaster</vt:lpstr>
      <vt:lpstr>Banded</vt:lpstr>
      <vt:lpstr>ClipArt</vt:lpstr>
      <vt:lpstr>PowerPoint Presentation</vt:lpstr>
      <vt:lpstr>What is a STRANGER?</vt:lpstr>
      <vt:lpstr>What DOES A STRANGER look like?</vt:lpstr>
      <vt:lpstr>PowerPoint Presentation</vt:lpstr>
      <vt:lpstr>You should NEVER go with a stranger no matter what they say.</vt:lpstr>
      <vt:lpstr>Trust your inner “siren” &amp; any “UH-OH” feelings you have. </vt:lpstr>
      <vt:lpstr>Let’s Watch THIS VIDEO to Review…</vt:lpstr>
      <vt:lpstr>PowerPoint Presentation</vt:lpstr>
      <vt:lpstr>Who are some trusted adults you could talk to about safety situations?</vt:lpstr>
      <vt:lpstr>PowerPoint Presentation</vt:lpstr>
      <vt:lpstr>ONE MORE THING… LET’s REVIEW  SOME INTERNET SAFETY!</vt:lpstr>
      <vt:lpstr>If you have a safety ISSUE, What Information should you know?</vt:lpstr>
    </vt:vector>
  </TitlesOfParts>
  <Company>Huber Heights Police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just in time… enjoy the show!</dc:title>
  <dc:creator>Toshiba Preferred User</dc:creator>
  <cp:lastModifiedBy>Lisa King</cp:lastModifiedBy>
  <cp:revision>104</cp:revision>
  <dcterms:created xsi:type="dcterms:W3CDTF">1999-09-08T15:48:30Z</dcterms:created>
  <dcterms:modified xsi:type="dcterms:W3CDTF">2018-05-02T00:24:17Z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