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61" r:id="rId1"/>
    <p:sldMasterId id="2147483815" r:id="rId2"/>
  </p:sldMasterIdLst>
  <p:notesMasterIdLst>
    <p:notesMasterId r:id="rId16"/>
  </p:notesMasterIdLst>
  <p:handoutMasterIdLst>
    <p:handoutMasterId r:id="rId17"/>
  </p:handoutMasterIdLst>
  <p:sldIdLst>
    <p:sldId id="256" r:id="rId3"/>
    <p:sldId id="257" r:id="rId4"/>
    <p:sldId id="258" r:id="rId5"/>
    <p:sldId id="279" r:id="rId6"/>
    <p:sldId id="261" r:id="rId7"/>
    <p:sldId id="280" r:id="rId8"/>
    <p:sldId id="281" r:id="rId9"/>
    <p:sldId id="266" r:id="rId10"/>
    <p:sldId id="268" r:id="rId11"/>
    <p:sldId id="264" r:id="rId12"/>
    <p:sldId id="272" r:id="rId13"/>
    <p:sldId id="283" r:id="rId14"/>
    <p:sldId id="282" r:id="rId1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64" d="100"/>
          <a:sy n="64" d="100"/>
        </p:scale>
        <p:origin x="680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11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77EEFC7-9547-42BB-A217-0BB796FF7E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1955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B1EA5B-C681-4485-8C90-166D1FBD132F}" type="datetimeFigureOut">
              <a:rPr lang="en-US" smtClean="0"/>
              <a:t>3/31/2016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F737FB-CAC4-4D0D-8EE3-439ACDBBE1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054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F737FB-CAC4-4D0D-8EE3-439ACDBBE13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83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211D4D-DC86-4B74-943F-85642879EB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921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FB35B0-8F27-489D-B5FD-FC88C7A12F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16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660042-1B0B-479D-A9A2-690B90CDD0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7705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D7439A-62B9-4310-81C1-A9F53702DC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3603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132" y="2059012"/>
            <a:ext cx="9146751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19" y="2166365"/>
            <a:ext cx="8603674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970315"/>
            <a:ext cx="6858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ABA81B-AB42-4528-A4F8-7905E13ECF2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4798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211D4D-DC86-4B74-943F-85642879EBF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8269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132" y="2059012"/>
            <a:ext cx="9146751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893" y="2208879"/>
            <a:ext cx="78867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893" y="3984400"/>
            <a:ext cx="78867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88B2C0A5-136D-4004-96B5-AAC8DFCB447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6893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797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ABC57C-680E-4F81-81C3-D17E37A1427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4868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656566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428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428" y="2656564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71927C-E461-47AB-BEBE-FA5B58B7CB5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2699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DDF6CC-40C1-442C-B771-F16E83CF426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3660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4D6F76-07A6-4657-9226-063183B5A25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272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B2C0A5-136D-4004-96B5-AAC8DFCB44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7484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48840"/>
            <a:ext cx="4572000" cy="38404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92568" y="2147487"/>
            <a:ext cx="256032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6EDFCA-EC08-40BD-91DD-7859C2CB314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288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0" y="2211494"/>
            <a:ext cx="4754880" cy="384048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85351" y="2150621"/>
            <a:ext cx="256032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DED2A0-A68B-4361-BCC3-0F55BB70E74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1755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75F256-38B4-4223-B5F0-64291AE2F08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822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764484" y="0"/>
            <a:ext cx="20574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468" y="609600"/>
            <a:ext cx="1801785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609600"/>
            <a:ext cx="5979968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22855"/>
            <a:ext cx="2057397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32102" y="6422855"/>
            <a:ext cx="3209752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4787" y="6422855"/>
            <a:ext cx="659819" cy="365125"/>
          </a:xfrm>
        </p:spPr>
        <p:txBody>
          <a:bodyPr/>
          <a:lstStyle/>
          <a:p>
            <a:pPr>
              <a:defRPr/>
            </a:pPr>
            <a:fld id="{1DFB35B0-8F27-489D-B5FD-FC88C7A12FA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4048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660042-1B0B-479D-A9A2-690B90CDD0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6991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D7439A-62B9-4310-81C1-A9F53702DC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624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ABC57C-680E-4F81-81C3-D17E37A142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383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71927C-E461-47AB-BEBE-FA5B58B7CB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585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DDF6CC-40C1-442C-B771-F16E83CF42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379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4D6F76-07A6-4657-9226-063183B5A2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694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6EDFCA-EC08-40BD-91DD-7859C2CB31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779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DED2A0-A68B-4361-BCC3-0F55BB70E7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409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75F256-38B4-4223-B5F0-64291AE2F0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647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invGray"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invGray">
          <a:xfrm>
            <a:off x="8809038" y="0"/>
            <a:ext cx="334962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27" name="Freeform 3"/>
          <p:cNvSpPr>
            <a:spLocks/>
          </p:cNvSpPr>
          <p:nvPr/>
        </p:nvSpPr>
        <p:spPr bwMode="white">
          <a:xfrm>
            <a:off x="-9525" y="4489450"/>
            <a:ext cx="5754688" cy="2368550"/>
          </a:xfrm>
          <a:custGeom>
            <a:avLst/>
            <a:gdLst>
              <a:gd name="T0" fmla="*/ 0 w 3625"/>
              <a:gd name="T1" fmla="*/ 2366963 h 1492"/>
              <a:gd name="T2" fmla="*/ 0 w 3625"/>
              <a:gd name="T3" fmla="*/ 0 h 1492"/>
              <a:gd name="T4" fmla="*/ 271463 w 3625"/>
              <a:gd name="T5" fmla="*/ 4763 h 1492"/>
              <a:gd name="T6" fmla="*/ 563563 w 3625"/>
              <a:gd name="T7" fmla="*/ 14288 h 1492"/>
              <a:gd name="T8" fmla="*/ 792163 w 3625"/>
              <a:gd name="T9" fmla="*/ 33338 h 1492"/>
              <a:gd name="T10" fmla="*/ 1031875 w 3625"/>
              <a:gd name="T11" fmla="*/ 57150 h 1492"/>
              <a:gd name="T12" fmla="*/ 1284288 w 3625"/>
              <a:gd name="T13" fmla="*/ 85725 h 1492"/>
              <a:gd name="T14" fmla="*/ 1519238 w 3625"/>
              <a:gd name="T15" fmla="*/ 123825 h 1492"/>
              <a:gd name="T16" fmla="*/ 1776413 w 3625"/>
              <a:gd name="T17" fmla="*/ 166688 h 1492"/>
              <a:gd name="T18" fmla="*/ 2001838 w 3625"/>
              <a:gd name="T19" fmla="*/ 211138 h 1492"/>
              <a:gd name="T20" fmla="*/ 2287588 w 3625"/>
              <a:gd name="T21" fmla="*/ 277813 h 1492"/>
              <a:gd name="T22" fmla="*/ 2536825 w 3625"/>
              <a:gd name="T23" fmla="*/ 344488 h 1492"/>
              <a:gd name="T24" fmla="*/ 2798763 w 3625"/>
              <a:gd name="T25" fmla="*/ 427038 h 1492"/>
              <a:gd name="T26" fmla="*/ 2995613 w 3625"/>
              <a:gd name="T27" fmla="*/ 488950 h 1492"/>
              <a:gd name="T28" fmla="*/ 3309938 w 3625"/>
              <a:gd name="T29" fmla="*/ 609600 h 1492"/>
              <a:gd name="T30" fmla="*/ 3540125 w 3625"/>
              <a:gd name="T31" fmla="*/ 704850 h 1492"/>
              <a:gd name="T32" fmla="*/ 3898900 w 3625"/>
              <a:gd name="T33" fmla="*/ 868363 h 1492"/>
              <a:gd name="T34" fmla="*/ 4232275 w 3625"/>
              <a:gd name="T35" fmla="*/ 1050925 h 1492"/>
              <a:gd name="T36" fmla="*/ 4538663 w 3625"/>
              <a:gd name="T37" fmla="*/ 1247775 h 1492"/>
              <a:gd name="T38" fmla="*/ 4835525 w 3625"/>
              <a:gd name="T39" fmla="*/ 1460500 h 1492"/>
              <a:gd name="T40" fmla="*/ 5068888 w 3625"/>
              <a:gd name="T41" fmla="*/ 1647825 h 1492"/>
              <a:gd name="T42" fmla="*/ 5289550 w 3625"/>
              <a:gd name="T43" fmla="*/ 1854200 h 1492"/>
              <a:gd name="T44" fmla="*/ 5461000 w 3625"/>
              <a:gd name="T45" fmla="*/ 2032000 h 1492"/>
              <a:gd name="T46" fmla="*/ 5594350 w 3625"/>
              <a:gd name="T47" fmla="*/ 2190750 h 1492"/>
              <a:gd name="T48" fmla="*/ 5753100 w 3625"/>
              <a:gd name="T49" fmla="*/ 2366963 h 1492"/>
              <a:gd name="T50" fmla="*/ 5727700 w 3625"/>
              <a:gd name="T51" fmla="*/ 2366963 h 1492"/>
              <a:gd name="T52" fmla="*/ 0 w 3625"/>
              <a:gd name="T53" fmla="*/ 2366963 h 1492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3625" h="1492">
                <a:moveTo>
                  <a:pt x="0" y="1491"/>
                </a:moveTo>
                <a:lnTo>
                  <a:pt x="0" y="0"/>
                </a:lnTo>
                <a:lnTo>
                  <a:pt x="171" y="3"/>
                </a:lnTo>
                <a:lnTo>
                  <a:pt x="355" y="9"/>
                </a:lnTo>
                <a:lnTo>
                  <a:pt x="499" y="21"/>
                </a:lnTo>
                <a:lnTo>
                  <a:pt x="650" y="36"/>
                </a:lnTo>
                <a:lnTo>
                  <a:pt x="809" y="54"/>
                </a:lnTo>
                <a:lnTo>
                  <a:pt x="957" y="78"/>
                </a:lnTo>
                <a:lnTo>
                  <a:pt x="1119" y="105"/>
                </a:lnTo>
                <a:lnTo>
                  <a:pt x="1261" y="133"/>
                </a:lnTo>
                <a:lnTo>
                  <a:pt x="1441" y="175"/>
                </a:lnTo>
                <a:lnTo>
                  <a:pt x="1598" y="217"/>
                </a:lnTo>
                <a:lnTo>
                  <a:pt x="1763" y="269"/>
                </a:lnTo>
                <a:lnTo>
                  <a:pt x="1887" y="308"/>
                </a:lnTo>
                <a:lnTo>
                  <a:pt x="2085" y="384"/>
                </a:lnTo>
                <a:lnTo>
                  <a:pt x="2230" y="444"/>
                </a:lnTo>
                <a:lnTo>
                  <a:pt x="2456" y="547"/>
                </a:lnTo>
                <a:lnTo>
                  <a:pt x="2666" y="662"/>
                </a:lnTo>
                <a:lnTo>
                  <a:pt x="2859" y="786"/>
                </a:lnTo>
                <a:lnTo>
                  <a:pt x="3046" y="920"/>
                </a:lnTo>
                <a:lnTo>
                  <a:pt x="3193" y="1038"/>
                </a:lnTo>
                <a:lnTo>
                  <a:pt x="3332" y="1168"/>
                </a:lnTo>
                <a:lnTo>
                  <a:pt x="3440" y="1280"/>
                </a:lnTo>
                <a:lnTo>
                  <a:pt x="3524" y="1380"/>
                </a:lnTo>
                <a:lnTo>
                  <a:pt x="3624" y="1491"/>
                </a:lnTo>
                <a:lnTo>
                  <a:pt x="3608" y="1491"/>
                </a:lnTo>
                <a:lnTo>
                  <a:pt x="0" y="1491"/>
                </a:lnTo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28" name="Freeform 4"/>
          <p:cNvSpPr>
            <a:spLocks/>
          </p:cNvSpPr>
          <p:nvPr/>
        </p:nvSpPr>
        <p:spPr bwMode="white">
          <a:xfrm>
            <a:off x="0" y="3817938"/>
            <a:ext cx="8164513" cy="3019425"/>
          </a:xfrm>
          <a:custGeom>
            <a:avLst/>
            <a:gdLst>
              <a:gd name="T0" fmla="*/ 4314825 w 5143"/>
              <a:gd name="T1" fmla="*/ 642938 h 1902"/>
              <a:gd name="T2" fmla="*/ 3914775 w 5143"/>
              <a:gd name="T3" fmla="*/ 528638 h 1902"/>
              <a:gd name="T4" fmla="*/ 3495675 w 5143"/>
              <a:gd name="T5" fmla="*/ 414338 h 1902"/>
              <a:gd name="T6" fmla="*/ 3062288 w 5143"/>
              <a:gd name="T7" fmla="*/ 314325 h 1902"/>
              <a:gd name="T8" fmla="*/ 2690813 w 5143"/>
              <a:gd name="T9" fmla="*/ 242888 h 1902"/>
              <a:gd name="T10" fmla="*/ 2276475 w 5143"/>
              <a:gd name="T11" fmla="*/ 176213 h 1902"/>
              <a:gd name="T12" fmla="*/ 1885950 w 5143"/>
              <a:gd name="T13" fmla="*/ 119063 h 1902"/>
              <a:gd name="T14" fmla="*/ 1519238 w 5143"/>
              <a:gd name="T15" fmla="*/ 76200 h 1902"/>
              <a:gd name="T16" fmla="*/ 1185863 w 5143"/>
              <a:gd name="T17" fmla="*/ 47625 h 1902"/>
              <a:gd name="T18" fmla="*/ 795338 w 5143"/>
              <a:gd name="T19" fmla="*/ 23813 h 1902"/>
              <a:gd name="T20" fmla="*/ 390525 w 5143"/>
              <a:gd name="T21" fmla="*/ 4763 h 1902"/>
              <a:gd name="T22" fmla="*/ 0 w 5143"/>
              <a:gd name="T23" fmla="*/ 0 h 1902"/>
              <a:gd name="T24" fmla="*/ 0 w 5143"/>
              <a:gd name="T25" fmla="*/ 436563 h 1902"/>
              <a:gd name="T26" fmla="*/ 0 w 5143"/>
              <a:gd name="T27" fmla="*/ 547688 h 1902"/>
              <a:gd name="T28" fmla="*/ 0 w 5143"/>
              <a:gd name="T29" fmla="*/ 436563 h 1902"/>
              <a:gd name="T30" fmla="*/ 0 w 5143"/>
              <a:gd name="T31" fmla="*/ 542925 h 1902"/>
              <a:gd name="T32" fmla="*/ 538163 w 5143"/>
              <a:gd name="T33" fmla="*/ 557213 h 1902"/>
              <a:gd name="T34" fmla="*/ 962025 w 5143"/>
              <a:gd name="T35" fmla="*/ 590550 h 1902"/>
              <a:gd name="T36" fmla="*/ 1352550 w 5143"/>
              <a:gd name="T37" fmla="*/ 633413 h 1902"/>
              <a:gd name="T38" fmla="*/ 1695450 w 5143"/>
              <a:gd name="T39" fmla="*/ 690563 h 1902"/>
              <a:gd name="T40" fmla="*/ 2024063 w 5143"/>
              <a:gd name="T41" fmla="*/ 752475 h 1902"/>
              <a:gd name="T42" fmla="*/ 2452688 w 5143"/>
              <a:gd name="T43" fmla="*/ 857250 h 1902"/>
              <a:gd name="T44" fmla="*/ 2795588 w 5143"/>
              <a:gd name="T45" fmla="*/ 957263 h 1902"/>
              <a:gd name="T46" fmla="*/ 3128963 w 5143"/>
              <a:gd name="T47" fmla="*/ 1076325 h 1902"/>
              <a:gd name="T48" fmla="*/ 3438525 w 5143"/>
              <a:gd name="T49" fmla="*/ 1185863 h 1902"/>
              <a:gd name="T50" fmla="*/ 3805238 w 5143"/>
              <a:gd name="T51" fmla="*/ 1352550 h 1902"/>
              <a:gd name="T52" fmla="*/ 4148138 w 5143"/>
              <a:gd name="T53" fmla="*/ 1524000 h 1902"/>
              <a:gd name="T54" fmla="*/ 4495800 w 5143"/>
              <a:gd name="T55" fmla="*/ 1738313 h 1902"/>
              <a:gd name="T56" fmla="*/ 4781550 w 5143"/>
              <a:gd name="T57" fmla="*/ 1924050 h 1902"/>
              <a:gd name="T58" fmla="*/ 5057775 w 5143"/>
              <a:gd name="T59" fmla="*/ 2138363 h 1902"/>
              <a:gd name="T60" fmla="*/ 5319713 w 5143"/>
              <a:gd name="T61" fmla="*/ 2376488 h 1902"/>
              <a:gd name="T62" fmla="*/ 5524500 w 5143"/>
              <a:gd name="T63" fmla="*/ 2586038 h 1902"/>
              <a:gd name="T64" fmla="*/ 5734050 w 5143"/>
              <a:gd name="T65" fmla="*/ 2833688 h 1902"/>
              <a:gd name="T66" fmla="*/ 5872163 w 5143"/>
              <a:gd name="T67" fmla="*/ 3017838 h 1902"/>
              <a:gd name="T68" fmla="*/ 8162925 w 5143"/>
              <a:gd name="T69" fmla="*/ 3017838 h 1902"/>
              <a:gd name="T70" fmla="*/ 8058150 w 5143"/>
              <a:gd name="T71" fmla="*/ 2900363 h 1902"/>
              <a:gd name="T72" fmla="*/ 7886700 w 5143"/>
              <a:gd name="T73" fmla="*/ 2709863 h 1902"/>
              <a:gd name="T74" fmla="*/ 7615238 w 5143"/>
              <a:gd name="T75" fmla="*/ 2443163 h 1902"/>
              <a:gd name="T76" fmla="*/ 7329488 w 5143"/>
              <a:gd name="T77" fmla="*/ 2195513 h 1902"/>
              <a:gd name="T78" fmla="*/ 7000875 w 5143"/>
              <a:gd name="T79" fmla="*/ 1938338 h 1902"/>
              <a:gd name="T80" fmla="*/ 6643688 w 5143"/>
              <a:gd name="T81" fmla="*/ 1700213 h 1902"/>
              <a:gd name="T82" fmla="*/ 6286500 w 5143"/>
              <a:gd name="T83" fmla="*/ 1490663 h 1902"/>
              <a:gd name="T84" fmla="*/ 5886450 w 5143"/>
              <a:gd name="T85" fmla="*/ 1271588 h 1902"/>
              <a:gd name="T86" fmla="*/ 5543550 w 5143"/>
              <a:gd name="T87" fmla="*/ 1114425 h 1902"/>
              <a:gd name="T88" fmla="*/ 5129213 w 5143"/>
              <a:gd name="T89" fmla="*/ 933450 h 1902"/>
              <a:gd name="T90" fmla="*/ 4705350 w 5143"/>
              <a:gd name="T91" fmla="*/ 776288 h 1902"/>
              <a:gd name="T92" fmla="*/ 4314825 w 5143"/>
              <a:gd name="T93" fmla="*/ 642938 h 190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5143" h="1902">
                <a:moveTo>
                  <a:pt x="2718" y="405"/>
                </a:moveTo>
                <a:lnTo>
                  <a:pt x="2466" y="333"/>
                </a:lnTo>
                <a:lnTo>
                  <a:pt x="2202" y="261"/>
                </a:lnTo>
                <a:lnTo>
                  <a:pt x="1929" y="198"/>
                </a:lnTo>
                <a:lnTo>
                  <a:pt x="1695" y="153"/>
                </a:lnTo>
                <a:lnTo>
                  <a:pt x="1434" y="111"/>
                </a:lnTo>
                <a:lnTo>
                  <a:pt x="1188" y="75"/>
                </a:lnTo>
                <a:lnTo>
                  <a:pt x="957" y="48"/>
                </a:lnTo>
                <a:lnTo>
                  <a:pt x="747" y="30"/>
                </a:lnTo>
                <a:lnTo>
                  <a:pt x="501" y="15"/>
                </a:lnTo>
                <a:lnTo>
                  <a:pt x="246" y="3"/>
                </a:lnTo>
                <a:lnTo>
                  <a:pt x="0" y="0"/>
                </a:lnTo>
                <a:lnTo>
                  <a:pt x="0" y="275"/>
                </a:lnTo>
                <a:lnTo>
                  <a:pt x="0" y="345"/>
                </a:lnTo>
                <a:lnTo>
                  <a:pt x="0" y="275"/>
                </a:lnTo>
                <a:lnTo>
                  <a:pt x="0" y="342"/>
                </a:lnTo>
                <a:lnTo>
                  <a:pt x="339" y="351"/>
                </a:lnTo>
                <a:lnTo>
                  <a:pt x="606" y="372"/>
                </a:lnTo>
                <a:lnTo>
                  <a:pt x="852" y="399"/>
                </a:lnTo>
                <a:lnTo>
                  <a:pt x="1068" y="435"/>
                </a:lnTo>
                <a:lnTo>
                  <a:pt x="1275" y="474"/>
                </a:lnTo>
                <a:lnTo>
                  <a:pt x="1545" y="540"/>
                </a:lnTo>
                <a:lnTo>
                  <a:pt x="1761" y="603"/>
                </a:lnTo>
                <a:lnTo>
                  <a:pt x="1971" y="678"/>
                </a:lnTo>
                <a:lnTo>
                  <a:pt x="2166" y="747"/>
                </a:lnTo>
                <a:lnTo>
                  <a:pt x="2397" y="852"/>
                </a:lnTo>
                <a:lnTo>
                  <a:pt x="2613" y="960"/>
                </a:lnTo>
                <a:lnTo>
                  <a:pt x="2832" y="1095"/>
                </a:lnTo>
                <a:lnTo>
                  <a:pt x="3012" y="1212"/>
                </a:lnTo>
                <a:lnTo>
                  <a:pt x="3186" y="1347"/>
                </a:lnTo>
                <a:lnTo>
                  <a:pt x="3351" y="1497"/>
                </a:lnTo>
                <a:lnTo>
                  <a:pt x="3480" y="1629"/>
                </a:lnTo>
                <a:lnTo>
                  <a:pt x="3612" y="1785"/>
                </a:lnTo>
                <a:lnTo>
                  <a:pt x="3699" y="1901"/>
                </a:lnTo>
                <a:lnTo>
                  <a:pt x="5142" y="1901"/>
                </a:lnTo>
                <a:lnTo>
                  <a:pt x="5076" y="1827"/>
                </a:lnTo>
                <a:lnTo>
                  <a:pt x="4968" y="1707"/>
                </a:lnTo>
                <a:lnTo>
                  <a:pt x="4797" y="1539"/>
                </a:lnTo>
                <a:lnTo>
                  <a:pt x="4617" y="1383"/>
                </a:lnTo>
                <a:lnTo>
                  <a:pt x="4410" y="1221"/>
                </a:lnTo>
                <a:lnTo>
                  <a:pt x="4185" y="1071"/>
                </a:lnTo>
                <a:lnTo>
                  <a:pt x="3960" y="939"/>
                </a:lnTo>
                <a:lnTo>
                  <a:pt x="3708" y="801"/>
                </a:lnTo>
                <a:lnTo>
                  <a:pt x="3492" y="702"/>
                </a:lnTo>
                <a:lnTo>
                  <a:pt x="3231" y="588"/>
                </a:lnTo>
                <a:lnTo>
                  <a:pt x="2964" y="489"/>
                </a:lnTo>
                <a:lnTo>
                  <a:pt x="2718" y="405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9" name="Freeform 5"/>
          <p:cNvSpPr>
            <a:spLocks/>
          </p:cNvSpPr>
          <p:nvPr/>
        </p:nvSpPr>
        <p:spPr bwMode="white">
          <a:xfrm>
            <a:off x="0" y="3146425"/>
            <a:ext cx="9144000" cy="3690938"/>
          </a:xfrm>
          <a:custGeom>
            <a:avLst/>
            <a:gdLst>
              <a:gd name="T0" fmla="*/ 0 w 5760"/>
              <a:gd name="T1" fmla="*/ 0 h 2325"/>
              <a:gd name="T2" fmla="*/ 0 w 5760"/>
              <a:gd name="T3" fmla="*/ 538163 h 2325"/>
              <a:gd name="T4" fmla="*/ 885825 w 5760"/>
              <a:gd name="T5" fmla="*/ 566738 h 2325"/>
              <a:gd name="T6" fmla="*/ 1281113 w 5760"/>
              <a:gd name="T7" fmla="*/ 595313 h 2325"/>
              <a:gd name="T8" fmla="*/ 1676400 w 5760"/>
              <a:gd name="T9" fmla="*/ 633413 h 2325"/>
              <a:gd name="T10" fmla="*/ 2019300 w 5760"/>
              <a:gd name="T11" fmla="*/ 676275 h 2325"/>
              <a:gd name="T12" fmla="*/ 2443163 w 5760"/>
              <a:gd name="T13" fmla="*/ 738188 h 2325"/>
              <a:gd name="T14" fmla="*/ 2843213 w 5760"/>
              <a:gd name="T15" fmla="*/ 809625 h 2325"/>
              <a:gd name="T16" fmla="*/ 3295650 w 5760"/>
              <a:gd name="T17" fmla="*/ 904875 h 2325"/>
              <a:gd name="T18" fmla="*/ 3705225 w 5760"/>
              <a:gd name="T19" fmla="*/ 1000125 h 2325"/>
              <a:gd name="T20" fmla="*/ 4038600 w 5760"/>
              <a:gd name="T21" fmla="*/ 1090613 h 2325"/>
              <a:gd name="T22" fmla="*/ 4405313 w 5760"/>
              <a:gd name="T23" fmla="*/ 1204913 h 2325"/>
              <a:gd name="T24" fmla="*/ 4767263 w 5760"/>
              <a:gd name="T25" fmla="*/ 1328738 h 2325"/>
              <a:gd name="T26" fmla="*/ 5129213 w 5760"/>
              <a:gd name="T27" fmla="*/ 1466850 h 2325"/>
              <a:gd name="T28" fmla="*/ 5457825 w 5760"/>
              <a:gd name="T29" fmla="*/ 1595438 h 2325"/>
              <a:gd name="T30" fmla="*/ 5815013 w 5760"/>
              <a:gd name="T31" fmla="*/ 1762125 h 2325"/>
              <a:gd name="T32" fmla="*/ 6196013 w 5760"/>
              <a:gd name="T33" fmla="*/ 1957388 h 2325"/>
              <a:gd name="T34" fmla="*/ 6586538 w 5760"/>
              <a:gd name="T35" fmla="*/ 2181225 h 2325"/>
              <a:gd name="T36" fmla="*/ 6910388 w 5760"/>
              <a:gd name="T37" fmla="*/ 2390775 h 2325"/>
              <a:gd name="T38" fmla="*/ 7129463 w 5760"/>
              <a:gd name="T39" fmla="*/ 2543175 h 2325"/>
              <a:gd name="T40" fmla="*/ 7410450 w 5760"/>
              <a:gd name="T41" fmla="*/ 2762250 h 2325"/>
              <a:gd name="T42" fmla="*/ 7658100 w 5760"/>
              <a:gd name="T43" fmla="*/ 2976563 h 2325"/>
              <a:gd name="T44" fmla="*/ 7886700 w 5760"/>
              <a:gd name="T45" fmla="*/ 3200400 h 2325"/>
              <a:gd name="T46" fmla="*/ 8096250 w 5760"/>
              <a:gd name="T47" fmla="*/ 3419475 h 2325"/>
              <a:gd name="T48" fmla="*/ 8315325 w 5760"/>
              <a:gd name="T49" fmla="*/ 3689350 h 2325"/>
              <a:gd name="T50" fmla="*/ 9142413 w 5760"/>
              <a:gd name="T51" fmla="*/ 3689350 h 2325"/>
              <a:gd name="T52" fmla="*/ 9142413 w 5760"/>
              <a:gd name="T53" fmla="*/ 1976438 h 2325"/>
              <a:gd name="T54" fmla="*/ 8858250 w 5760"/>
              <a:gd name="T55" fmla="*/ 1776413 h 2325"/>
              <a:gd name="T56" fmla="*/ 8572500 w 5760"/>
              <a:gd name="T57" fmla="*/ 1619250 h 2325"/>
              <a:gd name="T58" fmla="*/ 8262938 w 5760"/>
              <a:gd name="T59" fmla="*/ 1457325 h 2325"/>
              <a:gd name="T60" fmla="*/ 7986713 w 5760"/>
              <a:gd name="T61" fmla="*/ 1328738 h 2325"/>
              <a:gd name="T62" fmla="*/ 7724775 w 5760"/>
              <a:gd name="T63" fmla="*/ 1223963 h 2325"/>
              <a:gd name="T64" fmla="*/ 7477125 w 5760"/>
              <a:gd name="T65" fmla="*/ 1128713 h 2325"/>
              <a:gd name="T66" fmla="*/ 7215188 w 5760"/>
              <a:gd name="T67" fmla="*/ 1033463 h 2325"/>
              <a:gd name="T68" fmla="*/ 6962775 w 5760"/>
              <a:gd name="T69" fmla="*/ 952500 h 2325"/>
              <a:gd name="T70" fmla="*/ 6743700 w 5760"/>
              <a:gd name="T71" fmla="*/ 876300 h 2325"/>
              <a:gd name="T72" fmla="*/ 6338888 w 5760"/>
              <a:gd name="T73" fmla="*/ 766763 h 2325"/>
              <a:gd name="T74" fmla="*/ 5995988 w 5760"/>
              <a:gd name="T75" fmla="*/ 671513 h 2325"/>
              <a:gd name="T76" fmla="*/ 5657850 w 5760"/>
              <a:gd name="T77" fmla="*/ 595313 h 2325"/>
              <a:gd name="T78" fmla="*/ 5210175 w 5760"/>
              <a:gd name="T79" fmla="*/ 495300 h 2325"/>
              <a:gd name="T80" fmla="*/ 4767263 w 5760"/>
              <a:gd name="T81" fmla="*/ 414338 h 2325"/>
              <a:gd name="T82" fmla="*/ 4338638 w 5760"/>
              <a:gd name="T83" fmla="*/ 338138 h 2325"/>
              <a:gd name="T84" fmla="*/ 3890963 w 5760"/>
              <a:gd name="T85" fmla="*/ 271463 h 2325"/>
              <a:gd name="T86" fmla="*/ 3509963 w 5760"/>
              <a:gd name="T87" fmla="*/ 219075 h 2325"/>
              <a:gd name="T88" fmla="*/ 3133725 w 5760"/>
              <a:gd name="T89" fmla="*/ 171450 h 2325"/>
              <a:gd name="T90" fmla="*/ 2643188 w 5760"/>
              <a:gd name="T91" fmla="*/ 128588 h 2325"/>
              <a:gd name="T92" fmla="*/ 2281238 w 5760"/>
              <a:gd name="T93" fmla="*/ 95250 h 2325"/>
              <a:gd name="T94" fmla="*/ 1785938 w 5760"/>
              <a:gd name="T95" fmla="*/ 57150 h 2325"/>
              <a:gd name="T96" fmla="*/ 1314450 w 5760"/>
              <a:gd name="T97" fmla="*/ 33338 h 2325"/>
              <a:gd name="T98" fmla="*/ 885825 w 5760"/>
              <a:gd name="T99" fmla="*/ 19050 h 2325"/>
              <a:gd name="T100" fmla="*/ 447675 w 5760"/>
              <a:gd name="T101" fmla="*/ 4763 h 2325"/>
              <a:gd name="T102" fmla="*/ 0 w 5760"/>
              <a:gd name="T103" fmla="*/ 0 h 232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5760" h="2325">
                <a:moveTo>
                  <a:pt x="0" y="0"/>
                </a:moveTo>
                <a:lnTo>
                  <a:pt x="0" y="339"/>
                </a:lnTo>
                <a:lnTo>
                  <a:pt x="558" y="357"/>
                </a:lnTo>
                <a:lnTo>
                  <a:pt x="807" y="375"/>
                </a:lnTo>
                <a:lnTo>
                  <a:pt x="1056" y="399"/>
                </a:lnTo>
                <a:lnTo>
                  <a:pt x="1272" y="426"/>
                </a:lnTo>
                <a:lnTo>
                  <a:pt x="1539" y="465"/>
                </a:lnTo>
                <a:lnTo>
                  <a:pt x="1791" y="510"/>
                </a:lnTo>
                <a:lnTo>
                  <a:pt x="2076" y="570"/>
                </a:lnTo>
                <a:lnTo>
                  <a:pt x="2334" y="630"/>
                </a:lnTo>
                <a:lnTo>
                  <a:pt x="2544" y="687"/>
                </a:lnTo>
                <a:lnTo>
                  <a:pt x="2775" y="759"/>
                </a:lnTo>
                <a:lnTo>
                  <a:pt x="3003" y="837"/>
                </a:lnTo>
                <a:lnTo>
                  <a:pt x="3231" y="924"/>
                </a:lnTo>
                <a:lnTo>
                  <a:pt x="3438" y="1005"/>
                </a:lnTo>
                <a:lnTo>
                  <a:pt x="3663" y="1110"/>
                </a:lnTo>
                <a:lnTo>
                  <a:pt x="3903" y="1233"/>
                </a:lnTo>
                <a:lnTo>
                  <a:pt x="4149" y="1374"/>
                </a:lnTo>
                <a:lnTo>
                  <a:pt x="4353" y="1506"/>
                </a:lnTo>
                <a:lnTo>
                  <a:pt x="4491" y="1602"/>
                </a:lnTo>
                <a:lnTo>
                  <a:pt x="4668" y="1740"/>
                </a:lnTo>
                <a:lnTo>
                  <a:pt x="4824" y="1875"/>
                </a:lnTo>
                <a:lnTo>
                  <a:pt x="4968" y="2016"/>
                </a:lnTo>
                <a:lnTo>
                  <a:pt x="5100" y="2154"/>
                </a:lnTo>
                <a:lnTo>
                  <a:pt x="5238" y="2324"/>
                </a:lnTo>
                <a:lnTo>
                  <a:pt x="5759" y="2324"/>
                </a:lnTo>
                <a:lnTo>
                  <a:pt x="5759" y="1245"/>
                </a:lnTo>
                <a:lnTo>
                  <a:pt x="5580" y="1119"/>
                </a:lnTo>
                <a:lnTo>
                  <a:pt x="5400" y="1020"/>
                </a:lnTo>
                <a:lnTo>
                  <a:pt x="5205" y="918"/>
                </a:lnTo>
                <a:lnTo>
                  <a:pt x="5031" y="837"/>
                </a:lnTo>
                <a:lnTo>
                  <a:pt x="4866" y="771"/>
                </a:lnTo>
                <a:lnTo>
                  <a:pt x="4710" y="711"/>
                </a:lnTo>
                <a:lnTo>
                  <a:pt x="4545" y="651"/>
                </a:lnTo>
                <a:lnTo>
                  <a:pt x="4386" y="600"/>
                </a:lnTo>
                <a:lnTo>
                  <a:pt x="4248" y="552"/>
                </a:lnTo>
                <a:lnTo>
                  <a:pt x="3993" y="483"/>
                </a:lnTo>
                <a:lnTo>
                  <a:pt x="3777" y="423"/>
                </a:lnTo>
                <a:lnTo>
                  <a:pt x="3564" y="375"/>
                </a:lnTo>
                <a:lnTo>
                  <a:pt x="3282" y="312"/>
                </a:lnTo>
                <a:lnTo>
                  <a:pt x="3003" y="261"/>
                </a:lnTo>
                <a:lnTo>
                  <a:pt x="2733" y="213"/>
                </a:lnTo>
                <a:lnTo>
                  <a:pt x="2451" y="171"/>
                </a:lnTo>
                <a:lnTo>
                  <a:pt x="2211" y="138"/>
                </a:lnTo>
                <a:lnTo>
                  <a:pt x="1974" y="108"/>
                </a:lnTo>
                <a:lnTo>
                  <a:pt x="1665" y="81"/>
                </a:lnTo>
                <a:lnTo>
                  <a:pt x="1437" y="60"/>
                </a:lnTo>
                <a:lnTo>
                  <a:pt x="1125" y="36"/>
                </a:lnTo>
                <a:lnTo>
                  <a:pt x="828" y="21"/>
                </a:lnTo>
                <a:lnTo>
                  <a:pt x="558" y="12"/>
                </a:lnTo>
                <a:lnTo>
                  <a:pt x="282" y="3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30" name="Freeform 6"/>
          <p:cNvSpPr>
            <a:spLocks/>
          </p:cNvSpPr>
          <p:nvPr/>
        </p:nvSpPr>
        <p:spPr bwMode="white">
          <a:xfrm>
            <a:off x="0" y="2460625"/>
            <a:ext cx="9144000" cy="2497138"/>
          </a:xfrm>
          <a:custGeom>
            <a:avLst/>
            <a:gdLst>
              <a:gd name="T0" fmla="*/ 0 w 5760"/>
              <a:gd name="T1" fmla="*/ 0 h 1573"/>
              <a:gd name="T2" fmla="*/ 0 w 5760"/>
              <a:gd name="T3" fmla="*/ 557213 h 1573"/>
              <a:gd name="T4" fmla="*/ 447675 w 5760"/>
              <a:gd name="T5" fmla="*/ 566738 h 1573"/>
              <a:gd name="T6" fmla="*/ 995363 w 5760"/>
              <a:gd name="T7" fmla="*/ 576263 h 1573"/>
              <a:gd name="T8" fmla="*/ 1524000 w 5760"/>
              <a:gd name="T9" fmla="*/ 595313 h 1573"/>
              <a:gd name="T10" fmla="*/ 1933575 w 5760"/>
              <a:gd name="T11" fmla="*/ 623888 h 1573"/>
              <a:gd name="T12" fmla="*/ 2333625 w 5760"/>
              <a:gd name="T13" fmla="*/ 652463 h 1573"/>
              <a:gd name="T14" fmla="*/ 2771775 w 5760"/>
              <a:gd name="T15" fmla="*/ 690563 h 1573"/>
              <a:gd name="T16" fmla="*/ 3209925 w 5760"/>
              <a:gd name="T17" fmla="*/ 733425 h 1573"/>
              <a:gd name="T18" fmla="*/ 3714750 w 5760"/>
              <a:gd name="T19" fmla="*/ 800100 h 1573"/>
              <a:gd name="T20" fmla="*/ 4229100 w 5760"/>
              <a:gd name="T21" fmla="*/ 871538 h 1573"/>
              <a:gd name="T22" fmla="*/ 4686300 w 5760"/>
              <a:gd name="T23" fmla="*/ 947738 h 1573"/>
              <a:gd name="T24" fmla="*/ 5119688 w 5760"/>
              <a:gd name="T25" fmla="*/ 1028700 h 1573"/>
              <a:gd name="T26" fmla="*/ 5576888 w 5760"/>
              <a:gd name="T27" fmla="*/ 1123950 h 1573"/>
              <a:gd name="T28" fmla="*/ 5862638 w 5760"/>
              <a:gd name="T29" fmla="*/ 1190625 h 1573"/>
              <a:gd name="T30" fmla="*/ 6248400 w 5760"/>
              <a:gd name="T31" fmla="*/ 1285875 h 1573"/>
              <a:gd name="T32" fmla="*/ 6500813 w 5760"/>
              <a:gd name="T33" fmla="*/ 1357313 h 1573"/>
              <a:gd name="T34" fmla="*/ 6796088 w 5760"/>
              <a:gd name="T35" fmla="*/ 1443038 h 1573"/>
              <a:gd name="T36" fmla="*/ 7148513 w 5760"/>
              <a:gd name="T37" fmla="*/ 1557338 h 1573"/>
              <a:gd name="T38" fmla="*/ 7467600 w 5760"/>
              <a:gd name="T39" fmla="*/ 1671638 h 1573"/>
              <a:gd name="T40" fmla="*/ 7796213 w 5760"/>
              <a:gd name="T41" fmla="*/ 1795463 h 1573"/>
              <a:gd name="T42" fmla="*/ 8053388 w 5760"/>
              <a:gd name="T43" fmla="*/ 1900238 h 1573"/>
              <a:gd name="T44" fmla="*/ 8343900 w 5760"/>
              <a:gd name="T45" fmla="*/ 2033588 h 1573"/>
              <a:gd name="T46" fmla="*/ 8691563 w 5760"/>
              <a:gd name="T47" fmla="*/ 2224088 h 1573"/>
              <a:gd name="T48" fmla="*/ 8934450 w 5760"/>
              <a:gd name="T49" fmla="*/ 2352675 h 1573"/>
              <a:gd name="T50" fmla="*/ 9142413 w 5760"/>
              <a:gd name="T51" fmla="*/ 2495550 h 1573"/>
              <a:gd name="T52" fmla="*/ 9142413 w 5760"/>
              <a:gd name="T53" fmla="*/ 1004888 h 1573"/>
              <a:gd name="T54" fmla="*/ 8720138 w 5760"/>
              <a:gd name="T55" fmla="*/ 904875 h 1573"/>
              <a:gd name="T56" fmla="*/ 8277225 w 5760"/>
              <a:gd name="T57" fmla="*/ 795338 h 1573"/>
              <a:gd name="T58" fmla="*/ 7858125 w 5760"/>
              <a:gd name="T59" fmla="*/ 704850 h 1573"/>
              <a:gd name="T60" fmla="*/ 7462838 w 5760"/>
              <a:gd name="T61" fmla="*/ 628650 h 1573"/>
              <a:gd name="T62" fmla="*/ 7024688 w 5760"/>
              <a:gd name="T63" fmla="*/ 552450 h 1573"/>
              <a:gd name="T64" fmla="*/ 6524625 w 5760"/>
              <a:gd name="T65" fmla="*/ 466725 h 1573"/>
              <a:gd name="T66" fmla="*/ 6053138 w 5760"/>
              <a:gd name="T67" fmla="*/ 400050 h 1573"/>
              <a:gd name="T68" fmla="*/ 5634038 w 5760"/>
              <a:gd name="T69" fmla="*/ 338138 h 1573"/>
              <a:gd name="T70" fmla="*/ 5176838 w 5760"/>
              <a:gd name="T71" fmla="*/ 290513 h 1573"/>
              <a:gd name="T72" fmla="*/ 4786313 w 5760"/>
              <a:gd name="T73" fmla="*/ 242888 h 1573"/>
              <a:gd name="T74" fmla="*/ 4376738 w 5760"/>
              <a:gd name="T75" fmla="*/ 204788 h 1573"/>
              <a:gd name="T76" fmla="*/ 4000500 w 5760"/>
              <a:gd name="T77" fmla="*/ 166688 h 1573"/>
              <a:gd name="T78" fmla="*/ 3652838 w 5760"/>
              <a:gd name="T79" fmla="*/ 138113 h 1573"/>
              <a:gd name="T80" fmla="*/ 3195638 w 5760"/>
              <a:gd name="T81" fmla="*/ 104775 h 1573"/>
              <a:gd name="T82" fmla="*/ 2747963 w 5760"/>
              <a:gd name="T83" fmla="*/ 76200 h 1573"/>
              <a:gd name="T84" fmla="*/ 2419350 w 5760"/>
              <a:gd name="T85" fmla="*/ 61913 h 1573"/>
              <a:gd name="T86" fmla="*/ 2000250 w 5760"/>
              <a:gd name="T87" fmla="*/ 42863 h 1573"/>
              <a:gd name="T88" fmla="*/ 1533525 w 5760"/>
              <a:gd name="T89" fmla="*/ 23813 h 1573"/>
              <a:gd name="T90" fmla="*/ 1133475 w 5760"/>
              <a:gd name="T91" fmla="*/ 19050 h 1573"/>
              <a:gd name="T92" fmla="*/ 809625 w 5760"/>
              <a:gd name="T93" fmla="*/ 9525 h 1573"/>
              <a:gd name="T94" fmla="*/ 385763 w 5760"/>
              <a:gd name="T95" fmla="*/ 0 h 1573"/>
              <a:gd name="T96" fmla="*/ 0 w 5760"/>
              <a:gd name="T97" fmla="*/ 0 h 157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5760" h="1573">
                <a:moveTo>
                  <a:pt x="0" y="0"/>
                </a:moveTo>
                <a:lnTo>
                  <a:pt x="0" y="351"/>
                </a:lnTo>
                <a:lnTo>
                  <a:pt x="282" y="357"/>
                </a:lnTo>
                <a:lnTo>
                  <a:pt x="627" y="363"/>
                </a:lnTo>
                <a:lnTo>
                  <a:pt x="960" y="375"/>
                </a:lnTo>
                <a:lnTo>
                  <a:pt x="1218" y="393"/>
                </a:lnTo>
                <a:lnTo>
                  <a:pt x="1470" y="411"/>
                </a:lnTo>
                <a:lnTo>
                  <a:pt x="1746" y="435"/>
                </a:lnTo>
                <a:lnTo>
                  <a:pt x="2022" y="462"/>
                </a:lnTo>
                <a:lnTo>
                  <a:pt x="2340" y="504"/>
                </a:lnTo>
                <a:lnTo>
                  <a:pt x="2664" y="549"/>
                </a:lnTo>
                <a:lnTo>
                  <a:pt x="2952" y="597"/>
                </a:lnTo>
                <a:lnTo>
                  <a:pt x="3225" y="648"/>
                </a:lnTo>
                <a:lnTo>
                  <a:pt x="3513" y="708"/>
                </a:lnTo>
                <a:lnTo>
                  <a:pt x="3693" y="750"/>
                </a:lnTo>
                <a:lnTo>
                  <a:pt x="3936" y="810"/>
                </a:lnTo>
                <a:lnTo>
                  <a:pt x="4095" y="855"/>
                </a:lnTo>
                <a:lnTo>
                  <a:pt x="4281" y="909"/>
                </a:lnTo>
                <a:lnTo>
                  <a:pt x="4503" y="981"/>
                </a:lnTo>
                <a:lnTo>
                  <a:pt x="4704" y="1053"/>
                </a:lnTo>
                <a:lnTo>
                  <a:pt x="4911" y="1131"/>
                </a:lnTo>
                <a:lnTo>
                  <a:pt x="5073" y="1197"/>
                </a:lnTo>
                <a:lnTo>
                  <a:pt x="5256" y="1281"/>
                </a:lnTo>
                <a:lnTo>
                  <a:pt x="5475" y="1401"/>
                </a:lnTo>
                <a:lnTo>
                  <a:pt x="5628" y="1482"/>
                </a:lnTo>
                <a:lnTo>
                  <a:pt x="5759" y="1572"/>
                </a:lnTo>
                <a:lnTo>
                  <a:pt x="5759" y="633"/>
                </a:lnTo>
                <a:lnTo>
                  <a:pt x="5493" y="570"/>
                </a:lnTo>
                <a:lnTo>
                  <a:pt x="5214" y="501"/>
                </a:lnTo>
                <a:lnTo>
                  <a:pt x="4950" y="444"/>
                </a:lnTo>
                <a:lnTo>
                  <a:pt x="4701" y="396"/>
                </a:lnTo>
                <a:lnTo>
                  <a:pt x="4425" y="348"/>
                </a:lnTo>
                <a:lnTo>
                  <a:pt x="4110" y="294"/>
                </a:lnTo>
                <a:lnTo>
                  <a:pt x="3813" y="252"/>
                </a:lnTo>
                <a:lnTo>
                  <a:pt x="3549" y="213"/>
                </a:lnTo>
                <a:lnTo>
                  <a:pt x="3261" y="183"/>
                </a:lnTo>
                <a:lnTo>
                  <a:pt x="3015" y="153"/>
                </a:lnTo>
                <a:lnTo>
                  <a:pt x="2757" y="129"/>
                </a:lnTo>
                <a:lnTo>
                  <a:pt x="2520" y="105"/>
                </a:lnTo>
                <a:lnTo>
                  <a:pt x="2301" y="87"/>
                </a:lnTo>
                <a:lnTo>
                  <a:pt x="2013" y="66"/>
                </a:lnTo>
                <a:lnTo>
                  <a:pt x="1731" y="48"/>
                </a:lnTo>
                <a:lnTo>
                  <a:pt x="1524" y="39"/>
                </a:lnTo>
                <a:lnTo>
                  <a:pt x="1260" y="27"/>
                </a:lnTo>
                <a:lnTo>
                  <a:pt x="966" y="15"/>
                </a:lnTo>
                <a:lnTo>
                  <a:pt x="714" y="12"/>
                </a:lnTo>
                <a:lnTo>
                  <a:pt x="510" y="6"/>
                </a:lnTo>
                <a:lnTo>
                  <a:pt x="24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31" name="Freeform 7"/>
          <p:cNvSpPr>
            <a:spLocks/>
          </p:cNvSpPr>
          <p:nvPr/>
        </p:nvSpPr>
        <p:spPr bwMode="white">
          <a:xfrm>
            <a:off x="0" y="1793875"/>
            <a:ext cx="9144000" cy="1539875"/>
          </a:xfrm>
          <a:custGeom>
            <a:avLst/>
            <a:gdLst>
              <a:gd name="T0" fmla="*/ 0 w 5760"/>
              <a:gd name="T1" fmla="*/ 0 h 970"/>
              <a:gd name="T2" fmla="*/ 0 w 5760"/>
              <a:gd name="T3" fmla="*/ 538163 h 970"/>
              <a:gd name="T4" fmla="*/ 504825 w 5760"/>
              <a:gd name="T5" fmla="*/ 542925 h 970"/>
              <a:gd name="T6" fmla="*/ 938213 w 5760"/>
              <a:gd name="T7" fmla="*/ 552450 h 970"/>
              <a:gd name="T8" fmla="*/ 1343025 w 5760"/>
              <a:gd name="T9" fmla="*/ 561975 h 970"/>
              <a:gd name="T10" fmla="*/ 1704975 w 5760"/>
              <a:gd name="T11" fmla="*/ 571500 h 970"/>
              <a:gd name="T12" fmla="*/ 2085975 w 5760"/>
              <a:gd name="T13" fmla="*/ 581025 h 970"/>
              <a:gd name="T14" fmla="*/ 2538413 w 5760"/>
              <a:gd name="T15" fmla="*/ 604838 h 970"/>
              <a:gd name="T16" fmla="*/ 3033713 w 5760"/>
              <a:gd name="T17" fmla="*/ 633413 h 970"/>
              <a:gd name="T18" fmla="*/ 3557588 w 5760"/>
              <a:gd name="T19" fmla="*/ 666750 h 970"/>
              <a:gd name="T20" fmla="*/ 4157663 w 5760"/>
              <a:gd name="T21" fmla="*/ 719138 h 970"/>
              <a:gd name="T22" fmla="*/ 4586288 w 5760"/>
              <a:gd name="T23" fmla="*/ 757238 h 970"/>
              <a:gd name="T24" fmla="*/ 5043488 w 5760"/>
              <a:gd name="T25" fmla="*/ 804863 h 970"/>
              <a:gd name="T26" fmla="*/ 5553075 w 5760"/>
              <a:gd name="T27" fmla="*/ 862013 h 970"/>
              <a:gd name="T28" fmla="*/ 6053138 w 5760"/>
              <a:gd name="T29" fmla="*/ 928688 h 970"/>
              <a:gd name="T30" fmla="*/ 6419850 w 5760"/>
              <a:gd name="T31" fmla="*/ 981075 h 970"/>
              <a:gd name="T32" fmla="*/ 6929438 w 5760"/>
              <a:gd name="T33" fmla="*/ 1062038 h 970"/>
              <a:gd name="T34" fmla="*/ 7434263 w 5760"/>
              <a:gd name="T35" fmla="*/ 1152525 h 970"/>
              <a:gd name="T36" fmla="*/ 7905750 w 5760"/>
              <a:gd name="T37" fmla="*/ 1247775 h 970"/>
              <a:gd name="T38" fmla="*/ 8362950 w 5760"/>
              <a:gd name="T39" fmla="*/ 1343025 h 970"/>
              <a:gd name="T40" fmla="*/ 8963025 w 5760"/>
              <a:gd name="T41" fmla="*/ 1495425 h 970"/>
              <a:gd name="T42" fmla="*/ 9142413 w 5760"/>
              <a:gd name="T43" fmla="*/ 1538288 h 970"/>
              <a:gd name="T44" fmla="*/ 9142413 w 5760"/>
              <a:gd name="T45" fmla="*/ 0 h 970"/>
              <a:gd name="T46" fmla="*/ 0 w 5760"/>
              <a:gd name="T47" fmla="*/ 0 h 970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5760" h="970">
                <a:moveTo>
                  <a:pt x="0" y="0"/>
                </a:moveTo>
                <a:lnTo>
                  <a:pt x="0" y="339"/>
                </a:lnTo>
                <a:lnTo>
                  <a:pt x="318" y="342"/>
                </a:lnTo>
                <a:lnTo>
                  <a:pt x="591" y="348"/>
                </a:lnTo>
                <a:lnTo>
                  <a:pt x="846" y="354"/>
                </a:lnTo>
                <a:lnTo>
                  <a:pt x="1074" y="360"/>
                </a:lnTo>
                <a:lnTo>
                  <a:pt x="1314" y="366"/>
                </a:lnTo>
                <a:lnTo>
                  <a:pt x="1599" y="381"/>
                </a:lnTo>
                <a:lnTo>
                  <a:pt x="1911" y="399"/>
                </a:lnTo>
                <a:lnTo>
                  <a:pt x="2241" y="420"/>
                </a:lnTo>
                <a:lnTo>
                  <a:pt x="2619" y="453"/>
                </a:lnTo>
                <a:lnTo>
                  <a:pt x="2889" y="477"/>
                </a:lnTo>
                <a:lnTo>
                  <a:pt x="3177" y="507"/>
                </a:lnTo>
                <a:lnTo>
                  <a:pt x="3498" y="543"/>
                </a:lnTo>
                <a:lnTo>
                  <a:pt x="3813" y="585"/>
                </a:lnTo>
                <a:lnTo>
                  <a:pt x="4044" y="618"/>
                </a:lnTo>
                <a:lnTo>
                  <a:pt x="4365" y="669"/>
                </a:lnTo>
                <a:lnTo>
                  <a:pt x="4683" y="726"/>
                </a:lnTo>
                <a:lnTo>
                  <a:pt x="4980" y="786"/>
                </a:lnTo>
                <a:lnTo>
                  <a:pt x="5268" y="846"/>
                </a:lnTo>
                <a:lnTo>
                  <a:pt x="5646" y="942"/>
                </a:lnTo>
                <a:lnTo>
                  <a:pt x="5759" y="969"/>
                </a:lnTo>
                <a:lnTo>
                  <a:pt x="5759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32" name="Freeform 8"/>
          <p:cNvSpPr>
            <a:spLocks/>
          </p:cNvSpPr>
          <p:nvPr/>
        </p:nvSpPr>
        <p:spPr bwMode="white">
          <a:xfrm>
            <a:off x="0" y="-20638"/>
            <a:ext cx="9144000" cy="1682751"/>
          </a:xfrm>
          <a:custGeom>
            <a:avLst/>
            <a:gdLst>
              <a:gd name="T0" fmla="*/ 0 w 5760"/>
              <a:gd name="T1" fmla="*/ 1195388 h 1060"/>
              <a:gd name="T2" fmla="*/ 0 w 5760"/>
              <a:gd name="T3" fmla="*/ 1681163 h 1060"/>
              <a:gd name="T4" fmla="*/ 9142413 w 5760"/>
              <a:gd name="T5" fmla="*/ 1681163 h 1060"/>
              <a:gd name="T6" fmla="*/ 9142413 w 5760"/>
              <a:gd name="T7" fmla="*/ 0 h 1060"/>
              <a:gd name="T8" fmla="*/ 8620125 w 5760"/>
              <a:gd name="T9" fmla="*/ 0 h 1060"/>
              <a:gd name="T10" fmla="*/ 8410575 w 5760"/>
              <a:gd name="T11" fmla="*/ 133350 h 1060"/>
              <a:gd name="T12" fmla="*/ 8153400 w 5760"/>
              <a:gd name="T13" fmla="*/ 252413 h 1060"/>
              <a:gd name="T14" fmla="*/ 7886700 w 5760"/>
              <a:gd name="T15" fmla="*/ 352425 h 1060"/>
              <a:gd name="T16" fmla="*/ 7639050 w 5760"/>
              <a:gd name="T17" fmla="*/ 423863 h 1060"/>
              <a:gd name="T18" fmla="*/ 7343775 w 5760"/>
              <a:gd name="T19" fmla="*/ 514350 h 1060"/>
              <a:gd name="T20" fmla="*/ 7048500 w 5760"/>
              <a:gd name="T21" fmla="*/ 581025 h 1060"/>
              <a:gd name="T22" fmla="*/ 6715125 w 5760"/>
              <a:gd name="T23" fmla="*/ 657225 h 1060"/>
              <a:gd name="T24" fmla="*/ 6253163 w 5760"/>
              <a:gd name="T25" fmla="*/ 742950 h 1060"/>
              <a:gd name="T26" fmla="*/ 5891213 w 5760"/>
              <a:gd name="T27" fmla="*/ 800100 h 1060"/>
              <a:gd name="T28" fmla="*/ 5462588 w 5760"/>
              <a:gd name="T29" fmla="*/ 862013 h 1060"/>
              <a:gd name="T30" fmla="*/ 5062538 w 5760"/>
              <a:gd name="T31" fmla="*/ 919163 h 1060"/>
              <a:gd name="T32" fmla="*/ 4643438 w 5760"/>
              <a:gd name="T33" fmla="*/ 962026 h 1060"/>
              <a:gd name="T34" fmla="*/ 4252913 w 5760"/>
              <a:gd name="T35" fmla="*/ 1004888 h 1060"/>
              <a:gd name="T36" fmla="*/ 3838575 w 5760"/>
              <a:gd name="T37" fmla="*/ 1038226 h 1060"/>
              <a:gd name="T38" fmla="*/ 3400425 w 5760"/>
              <a:gd name="T39" fmla="*/ 1071563 h 1060"/>
              <a:gd name="T40" fmla="*/ 3009900 w 5760"/>
              <a:gd name="T41" fmla="*/ 1100138 h 1060"/>
              <a:gd name="T42" fmla="*/ 2614613 w 5760"/>
              <a:gd name="T43" fmla="*/ 1123951 h 1060"/>
              <a:gd name="T44" fmla="*/ 2228850 w 5760"/>
              <a:gd name="T45" fmla="*/ 1143001 h 1060"/>
              <a:gd name="T46" fmla="*/ 1857375 w 5760"/>
              <a:gd name="T47" fmla="*/ 1162051 h 1060"/>
              <a:gd name="T48" fmla="*/ 1438275 w 5760"/>
              <a:gd name="T49" fmla="*/ 1171576 h 1060"/>
              <a:gd name="T50" fmla="*/ 847725 w 5760"/>
              <a:gd name="T51" fmla="*/ 1185863 h 1060"/>
              <a:gd name="T52" fmla="*/ 319088 w 5760"/>
              <a:gd name="T53" fmla="*/ 1195388 h 1060"/>
              <a:gd name="T54" fmla="*/ 0 w 5760"/>
              <a:gd name="T55" fmla="*/ 1195388 h 106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33" name="Freeform 9"/>
          <p:cNvSpPr>
            <a:spLocks/>
          </p:cNvSpPr>
          <p:nvPr/>
        </p:nvSpPr>
        <p:spPr bwMode="white">
          <a:xfrm>
            <a:off x="0" y="-20638"/>
            <a:ext cx="8388350" cy="1068388"/>
          </a:xfrm>
          <a:custGeom>
            <a:avLst/>
            <a:gdLst>
              <a:gd name="T0" fmla="*/ 0 w 5284"/>
              <a:gd name="T1" fmla="*/ 581025 h 673"/>
              <a:gd name="T2" fmla="*/ 0 w 5284"/>
              <a:gd name="T3" fmla="*/ 1066800 h 673"/>
              <a:gd name="T4" fmla="*/ 481013 w 5284"/>
              <a:gd name="T5" fmla="*/ 1066800 h 673"/>
              <a:gd name="T6" fmla="*/ 1147763 w 5284"/>
              <a:gd name="T7" fmla="*/ 1052513 h 673"/>
              <a:gd name="T8" fmla="*/ 1619250 w 5284"/>
              <a:gd name="T9" fmla="*/ 1038225 h 673"/>
              <a:gd name="T10" fmla="*/ 2066925 w 5284"/>
              <a:gd name="T11" fmla="*/ 1019175 h 673"/>
              <a:gd name="T12" fmla="*/ 2466975 w 5284"/>
              <a:gd name="T13" fmla="*/ 1000125 h 673"/>
              <a:gd name="T14" fmla="*/ 2824163 w 5284"/>
              <a:gd name="T15" fmla="*/ 976313 h 673"/>
              <a:gd name="T16" fmla="*/ 3114675 w 5284"/>
              <a:gd name="T17" fmla="*/ 962025 h 673"/>
              <a:gd name="T18" fmla="*/ 3481388 w 5284"/>
              <a:gd name="T19" fmla="*/ 933450 h 673"/>
              <a:gd name="T20" fmla="*/ 3886200 w 5284"/>
              <a:gd name="T21" fmla="*/ 904875 h 673"/>
              <a:gd name="T22" fmla="*/ 4286250 w 5284"/>
              <a:gd name="T23" fmla="*/ 866775 h 673"/>
              <a:gd name="T24" fmla="*/ 4610100 w 5284"/>
              <a:gd name="T25" fmla="*/ 838200 h 673"/>
              <a:gd name="T26" fmla="*/ 4981575 w 5284"/>
              <a:gd name="T27" fmla="*/ 790575 h 673"/>
              <a:gd name="T28" fmla="*/ 5276850 w 5284"/>
              <a:gd name="T29" fmla="*/ 752475 h 673"/>
              <a:gd name="T30" fmla="*/ 5610225 w 5284"/>
              <a:gd name="T31" fmla="*/ 709613 h 673"/>
              <a:gd name="T32" fmla="*/ 5929313 w 5284"/>
              <a:gd name="T33" fmla="*/ 666750 h 673"/>
              <a:gd name="T34" fmla="*/ 6243638 w 5284"/>
              <a:gd name="T35" fmla="*/ 609600 h 673"/>
              <a:gd name="T36" fmla="*/ 6534150 w 5284"/>
              <a:gd name="T37" fmla="*/ 557213 h 673"/>
              <a:gd name="T38" fmla="*/ 6772275 w 5284"/>
              <a:gd name="T39" fmla="*/ 504825 h 673"/>
              <a:gd name="T40" fmla="*/ 7058025 w 5284"/>
              <a:gd name="T41" fmla="*/ 442913 h 673"/>
              <a:gd name="T42" fmla="*/ 7334250 w 5284"/>
              <a:gd name="T43" fmla="*/ 376238 h 673"/>
              <a:gd name="T44" fmla="*/ 7586663 w 5284"/>
              <a:gd name="T45" fmla="*/ 304800 h 673"/>
              <a:gd name="T46" fmla="*/ 7810500 w 5284"/>
              <a:gd name="T47" fmla="*/ 233363 h 673"/>
              <a:gd name="T48" fmla="*/ 8072438 w 5284"/>
              <a:gd name="T49" fmla="*/ 142875 h 673"/>
              <a:gd name="T50" fmla="*/ 8243888 w 5284"/>
              <a:gd name="T51" fmla="*/ 66675 h 673"/>
              <a:gd name="T52" fmla="*/ 8386763 w 5284"/>
              <a:gd name="T53" fmla="*/ 0 h 673"/>
              <a:gd name="T54" fmla="*/ 5081588 w 5284"/>
              <a:gd name="T55" fmla="*/ 0 h 673"/>
              <a:gd name="T56" fmla="*/ 4733925 w 5284"/>
              <a:gd name="T57" fmla="*/ 90488 h 673"/>
              <a:gd name="T58" fmla="*/ 4405313 w 5284"/>
              <a:gd name="T59" fmla="*/ 171450 h 673"/>
              <a:gd name="T60" fmla="*/ 4067175 w 5284"/>
              <a:gd name="T61" fmla="*/ 238125 h 673"/>
              <a:gd name="T62" fmla="*/ 3805238 w 5284"/>
              <a:gd name="T63" fmla="*/ 290513 h 673"/>
              <a:gd name="T64" fmla="*/ 3500438 w 5284"/>
              <a:gd name="T65" fmla="*/ 338138 h 673"/>
              <a:gd name="T66" fmla="*/ 3176588 w 5284"/>
              <a:gd name="T67" fmla="*/ 385763 h 673"/>
              <a:gd name="T68" fmla="*/ 2819400 w 5284"/>
              <a:gd name="T69" fmla="*/ 433388 h 673"/>
              <a:gd name="T70" fmla="*/ 2438400 w 5284"/>
              <a:gd name="T71" fmla="*/ 471488 h 673"/>
              <a:gd name="T72" fmla="*/ 2133600 w 5284"/>
              <a:gd name="T73" fmla="*/ 495300 h 673"/>
              <a:gd name="T74" fmla="*/ 1800225 w 5284"/>
              <a:gd name="T75" fmla="*/ 523875 h 673"/>
              <a:gd name="T76" fmla="*/ 1462088 w 5284"/>
              <a:gd name="T77" fmla="*/ 542925 h 673"/>
              <a:gd name="T78" fmla="*/ 1104900 w 5284"/>
              <a:gd name="T79" fmla="*/ 561975 h 673"/>
              <a:gd name="T80" fmla="*/ 795338 w 5284"/>
              <a:gd name="T81" fmla="*/ 571500 h 673"/>
              <a:gd name="T82" fmla="*/ 442913 w 5284"/>
              <a:gd name="T83" fmla="*/ 581025 h 673"/>
              <a:gd name="T84" fmla="*/ 157163 w 5284"/>
              <a:gd name="T85" fmla="*/ 585788 h 673"/>
              <a:gd name="T86" fmla="*/ 0 w 5284"/>
              <a:gd name="T87" fmla="*/ 581025 h 673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34" name="Freeform 10"/>
          <p:cNvSpPr>
            <a:spLocks/>
          </p:cNvSpPr>
          <p:nvPr/>
        </p:nvSpPr>
        <p:spPr bwMode="white">
          <a:xfrm>
            <a:off x="0" y="-20638"/>
            <a:ext cx="4578350" cy="454026"/>
          </a:xfrm>
          <a:custGeom>
            <a:avLst/>
            <a:gdLst>
              <a:gd name="T0" fmla="*/ 0 w 2884"/>
              <a:gd name="T1" fmla="*/ 0 h 286"/>
              <a:gd name="T2" fmla="*/ 0 w 2884"/>
              <a:gd name="T3" fmla="*/ 452438 h 286"/>
              <a:gd name="T4" fmla="*/ 304800 w 2884"/>
              <a:gd name="T5" fmla="*/ 452438 h 286"/>
              <a:gd name="T6" fmla="*/ 609600 w 2884"/>
              <a:gd name="T7" fmla="*/ 447676 h 286"/>
              <a:gd name="T8" fmla="*/ 919163 w 2884"/>
              <a:gd name="T9" fmla="*/ 438151 h 286"/>
              <a:gd name="T10" fmla="*/ 1252538 w 2884"/>
              <a:gd name="T11" fmla="*/ 423863 h 286"/>
              <a:gd name="T12" fmla="*/ 1585913 w 2884"/>
              <a:gd name="T13" fmla="*/ 409576 h 286"/>
              <a:gd name="T14" fmla="*/ 1843088 w 2884"/>
              <a:gd name="T15" fmla="*/ 390526 h 286"/>
              <a:gd name="T16" fmla="*/ 2066925 w 2884"/>
              <a:gd name="T17" fmla="*/ 371476 h 286"/>
              <a:gd name="T18" fmla="*/ 2314575 w 2884"/>
              <a:gd name="T19" fmla="*/ 352426 h 286"/>
              <a:gd name="T20" fmla="*/ 2643188 w 2884"/>
              <a:gd name="T21" fmla="*/ 319088 h 286"/>
              <a:gd name="T22" fmla="*/ 3162300 w 2884"/>
              <a:gd name="T23" fmla="*/ 252413 h 286"/>
              <a:gd name="T24" fmla="*/ 3652838 w 2884"/>
              <a:gd name="T25" fmla="*/ 185738 h 286"/>
              <a:gd name="T26" fmla="*/ 4133850 w 2884"/>
              <a:gd name="T27" fmla="*/ 95250 h 286"/>
              <a:gd name="T28" fmla="*/ 4576763 w 2884"/>
              <a:gd name="T29" fmla="*/ 0 h 286"/>
              <a:gd name="T30" fmla="*/ 0 w 2884"/>
              <a:gd name="T31" fmla="*/ 0 h 28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GraphShape" hidden="1"/>
          <p:cNvSpPr/>
          <p:nvPr userDrawn="1"/>
        </p:nvSpPr>
        <p:spPr bwMode="auto">
          <a:xfrm>
            <a:off x="127000" y="254000"/>
            <a:ext cx="1270000" cy="1270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iRespond Graph</a:t>
            </a:r>
          </a:p>
        </p:txBody>
      </p:sp>
      <p:grpSp>
        <p:nvGrpSpPr>
          <p:cNvPr id="2048" name="CorrectBarGroup"/>
          <p:cNvGrpSpPr/>
          <p:nvPr userDrawn="1"/>
        </p:nvGrpSpPr>
        <p:grpSpPr>
          <a:xfrm>
            <a:off x="1270000" y="3175000"/>
            <a:ext cx="2667000" cy="2540000"/>
            <a:chOff x="1270000" y="3175000"/>
            <a:chExt cx="2667000" cy="2540000"/>
          </a:xfrm>
        </p:grpSpPr>
        <p:sp>
          <p:nvSpPr>
            <p:cNvPr id="4" name="CorrectBar0"/>
            <p:cNvSpPr/>
            <p:nvPr userDrawn="1"/>
          </p:nvSpPr>
          <p:spPr bwMode="auto">
            <a:xfrm>
              <a:off x="1270000" y="3175000"/>
              <a:ext cx="1079500" cy="2540000"/>
            </a:xfrm>
            <a:prstGeom prst="rect">
              <a:avLst/>
            </a:prstGeom>
            <a:solidFill>
              <a:srgbClr val="22FF2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7" name="CorrectBar1"/>
            <p:cNvSpPr/>
            <p:nvPr userDrawn="1"/>
          </p:nvSpPr>
          <p:spPr bwMode="auto">
            <a:xfrm>
              <a:off x="2857500" y="4445000"/>
              <a:ext cx="1079500" cy="1270000"/>
            </a:xfrm>
            <a:prstGeom prst="rect">
              <a:avLst/>
            </a:prstGeom>
            <a:solidFill>
              <a:srgbClr val="22FF2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30" name="PercentLabelGroup"/>
          <p:cNvGrpSpPr/>
          <p:nvPr userDrawn="1"/>
        </p:nvGrpSpPr>
        <p:grpSpPr>
          <a:xfrm>
            <a:off x="1270000" y="1270000"/>
            <a:ext cx="7429500" cy="317500"/>
            <a:chOff x="1270000" y="1270000"/>
            <a:chExt cx="7429500" cy="317500"/>
          </a:xfrm>
        </p:grpSpPr>
        <p:sp>
          <p:nvSpPr>
            <p:cNvPr id="3" name="PercentLabel0"/>
            <p:cNvSpPr/>
            <p:nvPr userDrawn="1"/>
          </p:nvSpPr>
          <p:spPr bwMode="auto">
            <a:xfrm>
              <a:off x="127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itchFamily="18" charset="0"/>
                </a:rPr>
                <a:t>67%</a:t>
              </a:r>
            </a:p>
          </p:txBody>
        </p:sp>
        <p:sp>
          <p:nvSpPr>
            <p:cNvPr id="6" name="PercentLabel1"/>
            <p:cNvSpPr/>
            <p:nvPr userDrawn="1"/>
          </p:nvSpPr>
          <p:spPr bwMode="auto">
            <a:xfrm>
              <a:off x="2857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itchFamily="18" charset="0"/>
                </a:rPr>
                <a:t>33%</a:t>
              </a:r>
            </a:p>
          </p:txBody>
        </p:sp>
        <p:sp>
          <p:nvSpPr>
            <p:cNvPr id="9" name="PercentLabel2"/>
            <p:cNvSpPr/>
            <p:nvPr userDrawn="1"/>
          </p:nvSpPr>
          <p:spPr bwMode="auto">
            <a:xfrm>
              <a:off x="4445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itchFamily="18" charset="0"/>
                </a:rPr>
                <a:t>100%</a:t>
              </a:r>
            </a:p>
          </p:txBody>
        </p:sp>
        <p:sp>
          <p:nvSpPr>
            <p:cNvPr id="12" name="PercentLabel3"/>
            <p:cNvSpPr/>
            <p:nvPr userDrawn="1"/>
          </p:nvSpPr>
          <p:spPr bwMode="auto">
            <a:xfrm>
              <a:off x="6032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itchFamily="18" charset="0"/>
                </a:rPr>
                <a:t>100%</a:t>
              </a:r>
            </a:p>
          </p:txBody>
        </p:sp>
        <p:sp>
          <p:nvSpPr>
            <p:cNvPr id="15" name="PercentLabel4"/>
            <p:cNvSpPr/>
            <p:nvPr userDrawn="1"/>
          </p:nvSpPr>
          <p:spPr bwMode="auto">
            <a:xfrm>
              <a:off x="762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itchFamily="18" charset="0"/>
                </a:rPr>
                <a:t>67%</a:t>
              </a:r>
            </a:p>
          </p:txBody>
        </p:sp>
      </p:grpSp>
      <p:grpSp>
        <p:nvGrpSpPr>
          <p:cNvPr id="2049" name="IncorrectBarGroup"/>
          <p:cNvGrpSpPr/>
          <p:nvPr userDrawn="1"/>
        </p:nvGrpSpPr>
        <p:grpSpPr>
          <a:xfrm>
            <a:off x="4445000" y="1905000"/>
            <a:ext cx="4254500" cy="3810000"/>
            <a:chOff x="4445000" y="1905000"/>
            <a:chExt cx="4254500" cy="3810000"/>
          </a:xfrm>
        </p:grpSpPr>
        <p:sp>
          <p:nvSpPr>
            <p:cNvPr id="10" name="IncorrectBar2"/>
            <p:cNvSpPr/>
            <p:nvPr userDrawn="1"/>
          </p:nvSpPr>
          <p:spPr bwMode="auto">
            <a:xfrm>
              <a:off x="44450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3" name="IncorrectBar3"/>
            <p:cNvSpPr/>
            <p:nvPr userDrawn="1"/>
          </p:nvSpPr>
          <p:spPr bwMode="auto">
            <a:xfrm>
              <a:off x="60325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6" name="IncorrectBar4"/>
            <p:cNvSpPr/>
            <p:nvPr userDrawn="1"/>
          </p:nvSpPr>
          <p:spPr bwMode="auto">
            <a:xfrm>
              <a:off x="7620000" y="3175000"/>
              <a:ext cx="1079500" cy="2540000"/>
            </a:xfrm>
            <a:prstGeom prst="rect">
              <a:avLst/>
            </a:prstGeom>
            <a:solidFill>
              <a:srgbClr val="FF222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28" name="XLabelGroup"/>
          <p:cNvGrpSpPr/>
          <p:nvPr userDrawn="1"/>
        </p:nvGrpSpPr>
        <p:grpSpPr>
          <a:xfrm>
            <a:off x="1270000" y="5842000"/>
            <a:ext cx="7429500" cy="317500"/>
            <a:chOff x="1270000" y="5842000"/>
            <a:chExt cx="7429500" cy="317500"/>
          </a:xfrm>
        </p:grpSpPr>
        <p:sp>
          <p:nvSpPr>
            <p:cNvPr id="5" name="XValueLabel0"/>
            <p:cNvSpPr/>
            <p:nvPr userDrawn="1"/>
          </p:nvSpPr>
          <p:spPr bwMode="auto">
            <a:xfrm>
              <a:off x="127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itchFamily="18" charset="0"/>
                </a:rPr>
                <a:t>A*</a:t>
              </a:r>
            </a:p>
          </p:txBody>
        </p:sp>
        <p:sp>
          <p:nvSpPr>
            <p:cNvPr id="8" name="XValueLabel1"/>
            <p:cNvSpPr/>
            <p:nvPr userDrawn="1"/>
          </p:nvSpPr>
          <p:spPr bwMode="auto">
            <a:xfrm>
              <a:off x="2857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itchFamily="18" charset="0"/>
                </a:rPr>
                <a:t>B*</a:t>
              </a:r>
            </a:p>
          </p:txBody>
        </p:sp>
        <p:sp>
          <p:nvSpPr>
            <p:cNvPr id="11" name="XValueLabel2"/>
            <p:cNvSpPr/>
            <p:nvPr userDrawn="1"/>
          </p:nvSpPr>
          <p:spPr bwMode="auto">
            <a:xfrm>
              <a:off x="4445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itchFamily="18" charset="0"/>
                </a:rPr>
                <a:t>C</a:t>
              </a:r>
            </a:p>
          </p:txBody>
        </p:sp>
        <p:sp>
          <p:nvSpPr>
            <p:cNvPr id="14" name="XValueLabel3"/>
            <p:cNvSpPr/>
            <p:nvPr userDrawn="1"/>
          </p:nvSpPr>
          <p:spPr bwMode="auto">
            <a:xfrm>
              <a:off x="6032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itchFamily="18" charset="0"/>
                </a:rPr>
                <a:t>D</a:t>
              </a:r>
            </a:p>
          </p:txBody>
        </p:sp>
        <p:sp>
          <p:nvSpPr>
            <p:cNvPr id="17" name="XValueLabel4"/>
            <p:cNvSpPr/>
            <p:nvPr userDrawn="1"/>
          </p:nvSpPr>
          <p:spPr bwMode="auto">
            <a:xfrm>
              <a:off x="762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itchFamily="18" charset="0"/>
                </a:rPr>
                <a:t>E</a:t>
              </a:r>
            </a:p>
          </p:txBody>
        </p:sp>
      </p:grpSp>
      <p:grpSp>
        <p:nvGrpSpPr>
          <p:cNvPr id="31" name="AxisLineGroup"/>
          <p:cNvGrpSpPr/>
          <p:nvPr userDrawn="1"/>
        </p:nvGrpSpPr>
        <p:grpSpPr>
          <a:xfrm>
            <a:off x="889000" y="1587500"/>
            <a:ext cx="8001000" cy="4127500"/>
            <a:chOff x="889000" y="1587500"/>
            <a:chExt cx="8001000" cy="4127500"/>
          </a:xfrm>
        </p:grpSpPr>
        <p:cxnSp>
          <p:nvCxnSpPr>
            <p:cNvPr id="18" name="XAxisLine"/>
            <p:cNvCxnSpPr/>
            <p:nvPr userDrawn="1"/>
          </p:nvCxnSpPr>
          <p:spPr bwMode="auto">
            <a:xfrm>
              <a:off x="889000" y="5715000"/>
              <a:ext cx="800100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" name="YAxisLine"/>
            <p:cNvCxnSpPr/>
            <p:nvPr userDrawn="1"/>
          </p:nvCxnSpPr>
          <p:spPr bwMode="auto">
            <a:xfrm>
              <a:off x="1016000" y="1587500"/>
              <a:ext cx="0" cy="412750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" name="YAxisTick0"/>
            <p:cNvCxnSpPr/>
            <p:nvPr userDrawn="1"/>
          </p:nvCxnSpPr>
          <p:spPr bwMode="auto">
            <a:xfrm>
              <a:off x="889000" y="5715000"/>
              <a:ext cx="25400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" name="YAxisTick1"/>
            <p:cNvCxnSpPr/>
            <p:nvPr userDrawn="1"/>
          </p:nvCxnSpPr>
          <p:spPr bwMode="auto">
            <a:xfrm>
              <a:off x="889000" y="4445000"/>
              <a:ext cx="25400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" name="YAxisTick2"/>
            <p:cNvCxnSpPr/>
            <p:nvPr userDrawn="1"/>
          </p:nvCxnSpPr>
          <p:spPr bwMode="auto">
            <a:xfrm>
              <a:off x="889000" y="3175000"/>
              <a:ext cx="25400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" name="YAxisTick3"/>
            <p:cNvCxnSpPr/>
            <p:nvPr userDrawn="1"/>
          </p:nvCxnSpPr>
          <p:spPr bwMode="auto">
            <a:xfrm>
              <a:off x="889000" y="1905000"/>
              <a:ext cx="25400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9" name="YLabelGroup"/>
          <p:cNvGrpSpPr/>
          <p:nvPr userDrawn="1"/>
        </p:nvGrpSpPr>
        <p:grpSpPr>
          <a:xfrm>
            <a:off x="254000" y="1841500"/>
            <a:ext cx="762000" cy="3937000"/>
            <a:chOff x="254000" y="1841500"/>
            <a:chExt cx="762000" cy="3937000"/>
          </a:xfrm>
        </p:grpSpPr>
        <p:sp>
          <p:nvSpPr>
            <p:cNvPr id="21" name="YValueLabel0"/>
            <p:cNvSpPr/>
            <p:nvPr userDrawn="1"/>
          </p:nvSpPr>
          <p:spPr bwMode="auto">
            <a:xfrm>
              <a:off x="254000" y="565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itchFamily="18" charset="0"/>
                </a:rPr>
                <a:t>0</a:t>
              </a:r>
            </a:p>
          </p:txBody>
        </p:sp>
        <p:sp>
          <p:nvSpPr>
            <p:cNvPr id="23" name="YValueLabel1"/>
            <p:cNvSpPr/>
            <p:nvPr userDrawn="1"/>
          </p:nvSpPr>
          <p:spPr bwMode="auto">
            <a:xfrm>
              <a:off x="254000" y="438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25" name="YValueLabel2"/>
            <p:cNvSpPr/>
            <p:nvPr userDrawn="1"/>
          </p:nvSpPr>
          <p:spPr bwMode="auto">
            <a:xfrm>
              <a:off x="254000" y="311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27" name="YValueLabel3"/>
            <p:cNvSpPr/>
            <p:nvPr userDrawn="1"/>
          </p:nvSpPr>
          <p:spPr bwMode="auto">
            <a:xfrm>
              <a:off x="254000" y="184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itchFamily="18" charset="0"/>
                </a:rPr>
                <a:t>3</a:t>
              </a:r>
            </a:p>
          </p:txBody>
        </p:sp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nimBg="1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62" y="176109"/>
            <a:ext cx="9141714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019" y="284176"/>
            <a:ext cx="777240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019" y="2011680"/>
            <a:ext cx="777240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557" y="6422855"/>
            <a:ext cx="2595043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3/31/2016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91000" y="6422855"/>
            <a:ext cx="40606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65139" y="6422855"/>
            <a:ext cx="709698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0802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  <p:sldLayoutId id="2147483827" r:id="rId12"/>
    <p:sldLayoutId id="2147483828" r:id="rId13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8.emf"/><Relationship Id="rId4" Type="http://schemas.openxmlformats.org/officeDocument/2006/relationships/oleObject" Target="../embeddings/oleObject3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viewpure.com/M-njh8mFvVk?start=0&amp;end=0" TargetMode="Externa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viewpure.com/fEtJtFEVDbI?start=0&amp;end=0" TargetMode="External"/><Relationship Id="rId2" Type="http://schemas.openxmlformats.org/officeDocument/2006/relationships/hyperlink" Target="https://www.youtube.com/watch?v=fEtJtFEVDbI" TargetMode="Externa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457200"/>
            <a:ext cx="4114800" cy="4038600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altLang="en-US" sz="9600" dirty="0" smtClean="0">
                <a:solidFill>
                  <a:schemeClr val="folHlink"/>
                </a:solidFill>
                <a:latin typeface="Impact" pitchFamily="34" charset="0"/>
              </a:rPr>
              <a:t>SAFETY !</a:t>
            </a:r>
          </a:p>
          <a:p>
            <a:pPr marL="0" indent="0" algn="ctr">
              <a:buNone/>
            </a:pPr>
            <a:r>
              <a:rPr lang="en-US" altLang="en-US" sz="4800" dirty="0" smtClean="0">
                <a:solidFill>
                  <a:schemeClr val="folHlink"/>
                </a:solidFill>
                <a:latin typeface="Impact" pitchFamily="34" charset="0"/>
              </a:rPr>
              <a:t>What are some safety rules you know ?</a:t>
            </a:r>
            <a:endParaRPr lang="en-US" altLang="en-US" sz="4800" dirty="0" smtClean="0">
              <a:latin typeface="Century Gothic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0623" y="1676400"/>
            <a:ext cx="2703377" cy="518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6670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altLang="en-US" sz="3600" dirty="0" smtClean="0">
                <a:latin typeface="Comic Sans MS" pitchFamily="66" charset="0"/>
              </a:rPr>
              <a:t>Who are some trusted adults you could talk to about safety situations?</a:t>
            </a:r>
          </a:p>
        </p:txBody>
      </p:sp>
      <p:pic>
        <p:nvPicPr>
          <p:cNvPr id="12292" name="Picture 4" descr="E:\IMAGES.WMF\PEOPLE\GROUPS\PPLGP043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7079" y="3505200"/>
            <a:ext cx="27432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 descr="E:\IMAGES.WMF\PEOPLE\WOMEN\PPLWM025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094407"/>
            <a:ext cx="1555750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-152400"/>
            <a:ext cx="6400800" cy="2965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What you SHOULD know...</a:t>
            </a:r>
          </a:p>
        </p:txBody>
      </p:sp>
      <p:graphicFrame>
        <p:nvGraphicFramePr>
          <p:cNvPr id="23555" name="Object 3"/>
          <p:cNvGraphicFramePr>
            <a:graphicFrameLocks noChangeAspect="1"/>
          </p:cNvGraphicFramePr>
          <p:nvPr/>
        </p:nvGraphicFramePr>
        <p:xfrm>
          <a:off x="685800" y="1752600"/>
          <a:ext cx="1295400" cy="2728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8" name="ClipArt" r:id="rId4" imgW="1285998" imgH="3924294" progId="MS_ClipArt_Gallery.2">
                  <p:embed/>
                </p:oleObj>
              </mc:Choice>
              <mc:Fallback>
                <p:oleObj name="ClipArt" r:id="rId4" imgW="1285998" imgH="3924294" progId="MS_ClipArt_Gallery.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752600"/>
                        <a:ext cx="1295400" cy="2728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1981200" y="1981199"/>
            <a:ext cx="67818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 dirty="0"/>
              <a:t>1. Your name, address, and phone number</a:t>
            </a:r>
          </a:p>
          <a:p>
            <a:pPr>
              <a:spcBef>
                <a:spcPct val="50000"/>
              </a:spcBef>
            </a:pPr>
            <a:r>
              <a:rPr lang="en-US" altLang="en-US" b="1" dirty="0"/>
              <a:t>2. Your parent’s names and work phone numbers</a:t>
            </a:r>
          </a:p>
          <a:p>
            <a:pPr>
              <a:spcBef>
                <a:spcPct val="50000"/>
              </a:spcBef>
            </a:pPr>
            <a:r>
              <a:rPr lang="en-US" altLang="en-US" b="1" dirty="0"/>
              <a:t>3. What number you call in an emergency</a:t>
            </a: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2819400" y="3810000"/>
            <a:ext cx="4419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dirty="0" smtClean="0">
                <a:solidFill>
                  <a:schemeClr val="folHlink"/>
                </a:solidFill>
              </a:rPr>
              <a:t>WHEN CALLING...</a:t>
            </a:r>
            <a:endParaRPr lang="en-US" altLang="en-US" sz="3200" dirty="0"/>
          </a:p>
        </p:txBody>
      </p:sp>
      <p:sp>
        <p:nvSpPr>
          <p:cNvPr id="23559" name="WordArt 7"/>
          <p:cNvSpPr>
            <a:spLocks noChangeArrowheads="1" noChangeShapeType="1" noTextEdit="1"/>
          </p:cNvSpPr>
          <p:nvPr/>
        </p:nvSpPr>
        <p:spPr bwMode="auto">
          <a:xfrm>
            <a:off x="2667000" y="4419600"/>
            <a:ext cx="4419600" cy="20574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/>
                  </a:outerShdw>
                </a:effectLst>
                <a:latin typeface="Arial Black"/>
              </a:rPr>
              <a:t>911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 autoUpdateAnimBg="0"/>
      <p:bldP spid="23558" grpId="0" autoUpdateAnimBg="0"/>
      <p:bldP spid="2355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2362200"/>
            <a:ext cx="8763000" cy="350865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FOR STRANGERS</a:t>
            </a:r>
          </a:p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+</a:t>
            </a:r>
          </a:p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PEOPLE YOU KNOW TOO! 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18173" b="7155"/>
          <a:stretch/>
        </p:blipFill>
        <p:spPr>
          <a:xfrm>
            <a:off x="381000" y="-46382"/>
            <a:ext cx="1905000" cy="225949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95939" y="762000"/>
            <a:ext cx="61545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Trust Your Feelings 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6412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28600" y="914400"/>
            <a:ext cx="8686800" cy="1143000"/>
          </a:xfrm>
        </p:spPr>
        <p:txBody>
          <a:bodyPr>
            <a:noAutofit/>
          </a:bodyPr>
          <a:lstStyle/>
          <a:p>
            <a:pPr algn="ctr"/>
            <a:r>
              <a:rPr lang="en-US" sz="48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Before we end this lesson, we need to go over</a:t>
            </a:r>
            <a:endParaRPr lang="en-US" sz="48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48562" y="2967335"/>
            <a:ext cx="3228438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hlinkClick r:id="rId2"/>
              </a:rPr>
              <a:t>Another </a:t>
            </a:r>
            <a:r>
              <a:rPr lang="en-US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important safety tip! 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4" name="AutoShape 2" descr="Image result for movie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2208" y="3276600"/>
            <a:ext cx="787192" cy="78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45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Comic Sans MS" pitchFamily="66" charset="0"/>
              </a:rPr>
              <a:t>What is a </a:t>
            </a:r>
            <a:r>
              <a:rPr lang="en-US" altLang="en-US" b="1" i="1" smtClean="0">
                <a:latin typeface="Comic Sans MS" pitchFamily="66" charset="0"/>
              </a:rPr>
              <a:t>STRANGER?</a:t>
            </a:r>
            <a:endParaRPr lang="en-US" altLang="en-US" smtClean="0">
              <a:latin typeface="Comic Sans MS" pitchFamily="66" charset="0"/>
            </a:endParaRPr>
          </a:p>
        </p:txBody>
      </p:sp>
      <p:graphicFrame>
        <p:nvGraphicFramePr>
          <p:cNvPr id="1026" name="Object 7"/>
          <p:cNvGraphicFramePr>
            <a:graphicFrameLocks noGrp="1" noChangeAspect="1"/>
          </p:cNvGraphicFramePr>
          <p:nvPr>
            <p:ph type="clipArt" sz="half" idx="1"/>
            <p:extLst>
              <p:ext uri="{D42A27DB-BD31-4B8C-83A1-F6EECF244321}">
                <p14:modId xmlns:p14="http://schemas.microsoft.com/office/powerpoint/2010/main" val="2200586144"/>
              </p:ext>
            </p:extLst>
          </p:nvPr>
        </p:nvGraphicFramePr>
        <p:xfrm>
          <a:off x="609600" y="1752600"/>
          <a:ext cx="1379538" cy="297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ClipArt" r:id="rId3" imgW="1847745" imgH="3981520" progId="MS_ClipArt_Gallery.2">
                  <p:embed/>
                </p:oleObj>
              </mc:Choice>
              <mc:Fallback>
                <p:oleObj name="ClipArt" r:id="rId3" imgW="1847745" imgH="3981520" progId="MS_ClipArt_Gallery.2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grayscl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752600"/>
                        <a:ext cx="1379538" cy="297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2819400" y="1981200"/>
            <a:ext cx="5638800" cy="28956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5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A “stranger” is someone you do not know.</a:t>
            </a:r>
          </a:p>
          <a:p>
            <a:pPr marL="0" indent="0">
              <a:buNone/>
            </a:pPr>
            <a:endParaRPr lang="en-US" alt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What DO they look like then?</a:t>
            </a: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209800"/>
            <a:ext cx="2324100" cy="3509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4092" y="2057400"/>
            <a:ext cx="2409825" cy="3511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Users\kl117317\AppData\Local\Microsoft\Windows\Temporary Internet Files\Content.IE5\2GNSWMQ8\MC900440405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62200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5" name="Picture 3" descr="C:\Users\kl117317\AppData\Local\Microsoft\Windows\Temporary Internet Files\Content.IE5\ZJEO0W4Q\MC90037101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743200"/>
            <a:ext cx="3048000" cy="3237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318"/>
            <a:ext cx="7772400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4326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8772" y="2438400"/>
            <a:ext cx="2895600" cy="217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438400"/>
            <a:ext cx="2084388" cy="2194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3716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Sometimes, a stranger might ask you to go with him/her. You should </a:t>
            </a:r>
            <a:r>
              <a:rPr lang="en-US" sz="3600" u="heavy" dirty="0" smtClean="0">
                <a:solidFill>
                  <a:srgbClr val="FF0000"/>
                </a:solidFill>
              </a:rPr>
              <a:t>NEVER</a:t>
            </a:r>
            <a:r>
              <a:rPr lang="en-US" sz="3600" dirty="0" smtClean="0"/>
              <a:t> go with a stranger no </a:t>
            </a:r>
            <a:r>
              <a:rPr lang="en-US" sz="3600" dirty="0"/>
              <a:t>matter what they say.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3988" y="5105400"/>
            <a:ext cx="3267075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Trust your inner “siren” about any “UH-OH” feelings you have. 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971800"/>
            <a:ext cx="3205632" cy="2408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3709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Let’s Watch to Review…</a:t>
            </a:r>
            <a:endParaRPr lang="en-US" sz="66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>
              <a:hlinkClick r:id="rId2"/>
            </a:endParaRPr>
          </a:p>
          <a:p>
            <a:pPr marL="0" indent="0" algn="ctr">
              <a:buNone/>
            </a:pPr>
            <a:r>
              <a:rPr lang="en-US" sz="5400" dirty="0" smtClean="0">
                <a:hlinkClick r:id="rId3"/>
              </a:rPr>
              <a:t>With this short video</a:t>
            </a:r>
            <a:endParaRPr lang="en-US" sz="5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8600" y="3505200"/>
            <a:ext cx="792549" cy="78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448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244699" y="914400"/>
            <a:ext cx="8382000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3800" dirty="0">
                <a:solidFill>
                  <a:srgbClr val="FFFF00"/>
                </a:solidFill>
              </a:rPr>
              <a:t>SAY</a:t>
            </a:r>
            <a:r>
              <a:rPr lang="en-US" altLang="en-US" sz="13800" dirty="0"/>
              <a:t> </a:t>
            </a:r>
            <a:r>
              <a:rPr lang="en-US" altLang="en-US" sz="13800" dirty="0" smtClean="0">
                <a:solidFill>
                  <a:schemeClr val="folHlink"/>
                </a:solidFill>
              </a:rPr>
              <a:t>NO</a:t>
            </a:r>
            <a:r>
              <a:rPr lang="en-US" altLang="en-US" sz="13800" dirty="0" smtClean="0">
                <a:solidFill>
                  <a:srgbClr val="FFFF00"/>
                </a:solidFill>
              </a:rPr>
              <a:t>!</a:t>
            </a:r>
            <a:endParaRPr lang="en-US" altLang="en-US" sz="13800" dirty="0">
              <a:solidFill>
                <a:srgbClr val="FFFF00"/>
              </a:solidFill>
            </a:endParaRPr>
          </a:p>
        </p:txBody>
      </p:sp>
      <p:sp>
        <p:nvSpPr>
          <p:cNvPr id="14339" name="Text Box 4"/>
          <p:cNvSpPr txBox="1">
            <a:spLocks noChangeArrowheads="1"/>
          </p:cNvSpPr>
          <p:nvPr/>
        </p:nvSpPr>
        <p:spPr bwMode="auto">
          <a:xfrm>
            <a:off x="228600" y="3810000"/>
            <a:ext cx="8534400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600" dirty="0">
                <a:latin typeface="Segoe UI Semibold" panose="020B0702040204020203" pitchFamily="34" charset="0"/>
              </a:rPr>
              <a:t>It is OK to say NO to </a:t>
            </a:r>
            <a:r>
              <a:rPr lang="en-US" altLang="en-US" sz="3600" dirty="0" smtClean="0">
                <a:latin typeface="Segoe UI Semibold" panose="020B0702040204020203" pitchFamily="34" charset="0"/>
              </a:rPr>
              <a:t>a grown up who is breaking a safety rule!!!</a:t>
            </a:r>
            <a:endParaRPr lang="en-US" altLang="en-US" sz="3600" dirty="0">
              <a:latin typeface="Segoe UI Semibold" panose="020B0702040204020203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en-US" sz="3600" dirty="0">
                <a:latin typeface="Segoe UI Semibold" panose="020B0702040204020203" pitchFamily="34" charset="0"/>
              </a:rPr>
              <a:t>Say it </a:t>
            </a:r>
            <a:r>
              <a:rPr lang="en-US" altLang="en-US" sz="3600" dirty="0" smtClean="0">
                <a:latin typeface="Segoe UI Semibold" panose="020B0702040204020203" pitchFamily="34" charset="0"/>
              </a:rPr>
              <a:t>loud! </a:t>
            </a:r>
            <a:endParaRPr lang="en-US" altLang="en-US" sz="3600" dirty="0">
              <a:latin typeface="Segoe UI Semibold" panose="020B07020402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WordArt 2"/>
          <p:cNvSpPr>
            <a:spLocks noChangeArrowheads="1" noChangeShapeType="1" noTextEdit="1"/>
          </p:cNvSpPr>
          <p:nvPr/>
        </p:nvSpPr>
        <p:spPr bwMode="auto">
          <a:xfrm>
            <a:off x="2485623" y="838200"/>
            <a:ext cx="5010150" cy="2160588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76472"/>
              </a:avLst>
            </a:prstTxWarp>
            <a:scene3d>
              <a:camera prst="legacyPerspectiveFront">
                <a:rot lat="19799989" lon="19439992" rev="0"/>
              </a:camera>
              <a:lightRig rig="legacyNormal2" dir="t"/>
            </a:scene3d>
            <a:sp3d extrusionH="354000" prstMaterial="legacyMatte">
              <a:extrusionClr>
                <a:srgbClr val="939676"/>
              </a:extrusionClr>
            </a:sp3d>
          </a:bodyPr>
          <a:lstStyle/>
          <a:p>
            <a:pPr algn="ctr"/>
            <a:r>
              <a:rPr lang="en-US" sz="9600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2700000" scaled="1"/>
                </a:gradFill>
                <a:latin typeface="Impact"/>
              </a:rPr>
              <a:t>RUN</a:t>
            </a:r>
            <a:endParaRPr lang="en-US" sz="9600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707070"/>
                  </a:gs>
                  <a:gs pos="50000">
                    <a:srgbClr val="FFFFFF"/>
                  </a:gs>
                  <a:gs pos="100000">
                    <a:srgbClr val="707070"/>
                  </a:gs>
                </a:gsLst>
                <a:lin ang="2700000" scaled="1"/>
              </a:gradFill>
              <a:latin typeface="Impact"/>
            </a:endParaRPr>
          </a:p>
        </p:txBody>
      </p:sp>
      <p:graphicFrame>
        <p:nvGraphicFramePr>
          <p:cNvPr id="3074" name="Object 3"/>
          <p:cNvGraphicFramePr>
            <a:graphicFrameLocks noChangeAspect="1"/>
          </p:cNvGraphicFramePr>
          <p:nvPr/>
        </p:nvGraphicFramePr>
        <p:xfrm>
          <a:off x="1371600" y="2590800"/>
          <a:ext cx="3213100" cy="3935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" name="ClipArt" r:id="rId3" imgW="3200419" imgH="3924294" progId="MS_ClipArt_Gallery.2">
                  <p:embed/>
                </p:oleObj>
              </mc:Choice>
              <mc:Fallback>
                <p:oleObj name="ClipArt" r:id="rId3" imgW="3200419" imgH="3924294" progId="MS_ClipArt_Gallery.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2590800"/>
                        <a:ext cx="3213100" cy="3935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4572000" y="4038600"/>
            <a:ext cx="434340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dirty="0"/>
              <a:t>MAKE </a:t>
            </a:r>
            <a:r>
              <a:rPr lang="en-US" altLang="en-US" dirty="0" smtClean="0"/>
              <a:t>LOTS OF </a:t>
            </a:r>
            <a:r>
              <a:rPr lang="en-US" altLang="en-US" dirty="0"/>
              <a:t>NOISE</a:t>
            </a:r>
          </a:p>
          <a:p>
            <a:pPr algn="ctr">
              <a:spcBef>
                <a:spcPct val="50000"/>
              </a:spcBef>
            </a:pPr>
            <a:r>
              <a:rPr lang="en-US" altLang="en-US" dirty="0"/>
              <a:t>RUN AWAY FAST</a:t>
            </a:r>
          </a:p>
          <a:p>
            <a:pPr algn="ctr">
              <a:spcBef>
                <a:spcPct val="50000"/>
              </a:spcBef>
            </a:pPr>
            <a:r>
              <a:rPr lang="en-US" altLang="en-US" dirty="0"/>
              <a:t>FIND A SAFE ADULT</a:t>
            </a:r>
          </a:p>
          <a:p>
            <a:pPr algn="ctr">
              <a:spcBef>
                <a:spcPct val="50000"/>
              </a:spcBef>
            </a:pP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RespondGraphMaster">
  <a:themeElements>
    <a:clrScheme name="Pulse 2">
      <a:dk1>
        <a:srgbClr val="000000"/>
      </a:dk1>
      <a:lt1>
        <a:srgbClr val="FFFFFF"/>
      </a:lt1>
      <a:dk2>
        <a:srgbClr val="000066"/>
      </a:dk2>
      <a:lt2>
        <a:srgbClr val="FFCC66"/>
      </a:lt2>
      <a:accent1>
        <a:srgbClr val="FF9900"/>
      </a:accent1>
      <a:accent2>
        <a:srgbClr val="000044"/>
      </a:accent2>
      <a:accent3>
        <a:srgbClr val="AAAAB8"/>
      </a:accent3>
      <a:accent4>
        <a:srgbClr val="DADADA"/>
      </a:accent4>
      <a:accent5>
        <a:srgbClr val="FFCAAA"/>
      </a:accent5>
      <a:accent6>
        <a:srgbClr val="00003D"/>
      </a:accent6>
      <a:hlink>
        <a:srgbClr val="3366FF"/>
      </a:hlink>
      <a:folHlink>
        <a:srgbClr val="FFFF00"/>
      </a:folHlink>
    </a:clrScheme>
    <a:fontScheme name="Puls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ulse 1">
        <a:dk1>
          <a:srgbClr val="000000"/>
        </a:dk1>
        <a:lt1>
          <a:srgbClr val="CCECFF"/>
        </a:lt1>
        <a:dk2>
          <a:srgbClr val="000066"/>
        </a:dk2>
        <a:lt2>
          <a:srgbClr val="6699FF"/>
        </a:lt2>
        <a:accent1>
          <a:srgbClr val="33CCCC"/>
        </a:accent1>
        <a:accent2>
          <a:srgbClr val="0099FF"/>
        </a:accent2>
        <a:accent3>
          <a:srgbClr val="E2F4FF"/>
        </a:accent3>
        <a:accent4>
          <a:srgbClr val="000000"/>
        </a:accent4>
        <a:accent5>
          <a:srgbClr val="ADE2E2"/>
        </a:accent5>
        <a:accent6>
          <a:srgbClr val="008AE7"/>
        </a:accent6>
        <a:hlink>
          <a:srgbClr val="FFFFFF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e 2">
        <a:dk1>
          <a:srgbClr val="000000"/>
        </a:dk1>
        <a:lt1>
          <a:srgbClr val="FFFFFF"/>
        </a:lt1>
        <a:dk2>
          <a:srgbClr val="000066"/>
        </a:dk2>
        <a:lt2>
          <a:srgbClr val="FFCC66"/>
        </a:lt2>
        <a:accent1>
          <a:srgbClr val="FF9900"/>
        </a:accent1>
        <a:accent2>
          <a:srgbClr val="000044"/>
        </a:accent2>
        <a:accent3>
          <a:srgbClr val="AAAAB8"/>
        </a:accent3>
        <a:accent4>
          <a:srgbClr val="DADADA"/>
        </a:accent4>
        <a:accent5>
          <a:srgbClr val="FFCAAA"/>
        </a:accent5>
        <a:accent6>
          <a:srgbClr val="00003D"/>
        </a:accent6>
        <a:hlink>
          <a:srgbClr val="3366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AEAEAE"/>
        </a:accent6>
        <a:hlink>
          <a:srgbClr val="4D4D4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e 4">
        <a:dk1>
          <a:srgbClr val="000000"/>
        </a:dk1>
        <a:lt1>
          <a:srgbClr val="FFFFFF"/>
        </a:lt1>
        <a:dk2>
          <a:srgbClr val="660033"/>
        </a:dk2>
        <a:lt2>
          <a:srgbClr val="FFCC66"/>
        </a:lt2>
        <a:accent1>
          <a:srgbClr val="FF9900"/>
        </a:accent1>
        <a:accent2>
          <a:srgbClr val="440022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3D001E"/>
        </a:accent6>
        <a:hlink>
          <a:srgbClr val="B20059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 5">
        <a:dk1>
          <a:srgbClr val="000000"/>
        </a:dk1>
        <a:lt1>
          <a:srgbClr val="FFFFFF"/>
        </a:lt1>
        <a:dk2>
          <a:srgbClr val="663300"/>
        </a:dk2>
        <a:lt2>
          <a:srgbClr val="FFCC66"/>
        </a:lt2>
        <a:accent1>
          <a:srgbClr val="FF9900"/>
        </a:accent1>
        <a:accent2>
          <a:srgbClr val="361B00"/>
        </a:accent2>
        <a:accent3>
          <a:srgbClr val="B8ADAA"/>
        </a:accent3>
        <a:accent4>
          <a:srgbClr val="DADADA"/>
        </a:accent4>
        <a:accent5>
          <a:srgbClr val="FFCAAA"/>
        </a:accent5>
        <a:accent6>
          <a:srgbClr val="301700"/>
        </a:accent6>
        <a:hlink>
          <a:srgbClr val="996633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 6">
        <a:dk1>
          <a:srgbClr val="000000"/>
        </a:dk1>
        <a:lt1>
          <a:srgbClr val="FFFFFF"/>
        </a:lt1>
        <a:dk2>
          <a:srgbClr val="003300"/>
        </a:dk2>
        <a:lt2>
          <a:srgbClr val="FFCC66"/>
        </a:lt2>
        <a:accent1>
          <a:srgbClr val="CC9900"/>
        </a:accent1>
        <a:accent2>
          <a:srgbClr val="001600"/>
        </a:accent2>
        <a:accent3>
          <a:srgbClr val="AAADAA"/>
        </a:accent3>
        <a:accent4>
          <a:srgbClr val="DADADA"/>
        </a:accent4>
        <a:accent5>
          <a:srgbClr val="E2CAAA"/>
        </a:accent5>
        <a:accent6>
          <a:srgbClr val="001300"/>
        </a:accent6>
        <a:hlink>
          <a:srgbClr val="0066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Designs\PULSE.POT</Template>
  <TotalTime>25803</TotalTime>
  <Words>196</Words>
  <Application>Microsoft Office PowerPoint</Application>
  <PresentationFormat>On-screen Show (4:3)</PresentationFormat>
  <Paragraphs>31</Paragraphs>
  <Slides>13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6" baseType="lpstr">
      <vt:lpstr>Aharoni</vt:lpstr>
      <vt:lpstr>Arial Black</vt:lpstr>
      <vt:lpstr>Calibri</vt:lpstr>
      <vt:lpstr>Century Gothic</vt:lpstr>
      <vt:lpstr>Comic Sans MS</vt:lpstr>
      <vt:lpstr>Corbel</vt:lpstr>
      <vt:lpstr>Impact</vt:lpstr>
      <vt:lpstr>Segoe UI Semibold</vt:lpstr>
      <vt:lpstr>Times New Roman</vt:lpstr>
      <vt:lpstr>Wingdings</vt:lpstr>
      <vt:lpstr>iRespondGraphMaster</vt:lpstr>
      <vt:lpstr>Banded</vt:lpstr>
      <vt:lpstr>ClipArt</vt:lpstr>
      <vt:lpstr>PowerPoint Presentation</vt:lpstr>
      <vt:lpstr>What is a STRANGER?</vt:lpstr>
      <vt:lpstr>What DO they look like then?</vt:lpstr>
      <vt:lpstr>PowerPoint Presentation</vt:lpstr>
      <vt:lpstr>Sometimes, a stranger might ask you to go with him/her. You should NEVER go with a stranger no matter what they say. </vt:lpstr>
      <vt:lpstr>Trust your inner “siren” about any “UH-OH” feelings you have. </vt:lpstr>
      <vt:lpstr>Let’s Watch to Review…</vt:lpstr>
      <vt:lpstr>PowerPoint Presentation</vt:lpstr>
      <vt:lpstr>PowerPoint Presentation</vt:lpstr>
      <vt:lpstr>Who are some trusted adults you could talk to about safety situations?</vt:lpstr>
      <vt:lpstr>What you SHOULD know...</vt:lpstr>
      <vt:lpstr>PowerPoint Presentation</vt:lpstr>
      <vt:lpstr>Before we end this lesson, we need to go over</vt:lpstr>
    </vt:vector>
  </TitlesOfParts>
  <Company>Huber Heights Police Dept.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Your just in time… enjoy the show!</dc:title>
  <dc:creator>Toshiba Preferred User</dc:creator>
  <cp:lastModifiedBy>Lisa King</cp:lastModifiedBy>
  <cp:revision>87</cp:revision>
  <dcterms:created xsi:type="dcterms:W3CDTF">1999-09-08T15:48:30Z</dcterms:created>
  <dcterms:modified xsi:type="dcterms:W3CDTF">2016-04-01T00:39:38Z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howTimer">
    <vt:bool>true</vt:bool>
  </property>
  <property fmtid="{D5CDD505-2E9C-101B-9397-08002B2CF9AE}" pid="3" name="ShowPercent">
    <vt:bool>true</vt:bool>
  </property>
  <property fmtid="{D5CDD505-2E9C-101B-9397-08002B2CF9AE}" pid="4" name="AutoReflect">
    <vt:bool>false</vt:bool>
  </property>
  <property fmtid="{D5CDD505-2E9C-101B-9397-08002B2CF9AE}" pid="5" name="KeepGraph">
    <vt:bool>false</vt:bool>
  </property>
</Properties>
</file>