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  <p:sldMasterId id="2147483672" r:id="rId4"/>
  </p:sldMasterIdLst>
  <p:sldIdLst>
    <p:sldId id="256" r:id="rId5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5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7D9D-F852-46F2-AABE-C9F4DDD02F86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F3FBF-BB71-49E6-BC3A-CC5AB0E5F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014" y="1008352"/>
            <a:ext cx="4184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Your name </a:t>
            </a:r>
            <a:r>
              <a:rPr lang="en-US" sz="1600" b="1" dirty="0" smtClean="0">
                <a:latin typeface="Tempus Sans ITC" pitchFamily="82" charset="0"/>
              </a:rPr>
              <a:t>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 smtClean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Date ___________________________________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Time</a:t>
            </a:r>
            <a:r>
              <a:rPr lang="en-US" sz="1200" b="1" dirty="0">
                <a:latin typeface="Tempus Sans ITC" pitchFamily="82" charset="0"/>
              </a:rPr>
              <a:t> </a:t>
            </a:r>
            <a:r>
              <a:rPr lang="en-US" sz="1200" b="1" dirty="0" smtClean="0">
                <a:latin typeface="Tempus Sans ITC" pitchFamily="82" charset="0"/>
              </a:rPr>
              <a:t>______________________________________________</a:t>
            </a:r>
            <a:endParaRPr lang="en-US" sz="1200" dirty="0">
              <a:latin typeface="Arial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7831" y="94004"/>
            <a:ext cx="2739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COME SEE THE COUNSELOR at the following time for</a:t>
            </a:r>
          </a:p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 your appointment:</a:t>
            </a:r>
            <a:endParaRPr lang="en-US" sz="1200" dirty="0">
              <a:latin typeface="Kristen ITC" panose="03050502040202030202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7190457" y="4977274"/>
            <a:ext cx="340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risten ITC" panose="03050502040202030202" pitchFamily="66" charset="0"/>
              </a:rPr>
              <a:t>I would like to see the counselor.</a:t>
            </a:r>
            <a:endParaRPr lang="en-US" sz="1400" dirty="0">
              <a:latin typeface="Kristen ITC" panose="03050502040202030202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7203559" y="1716651"/>
            <a:ext cx="340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risten ITC" panose="03050502040202030202" pitchFamily="66" charset="0"/>
              </a:rPr>
              <a:t>I would like to see the counselor.</a:t>
            </a:r>
            <a:endParaRPr lang="en-US" sz="1400" dirty="0">
              <a:latin typeface="Kristen ITC" panose="03050502040202030202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5400000">
            <a:off x="2566058" y="5279178"/>
            <a:ext cx="340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risten ITC" panose="03050502040202030202" pitchFamily="66" charset="0"/>
              </a:rPr>
              <a:t>I would like to see the counselor.</a:t>
            </a:r>
            <a:endParaRPr lang="en-US" sz="1400" dirty="0">
              <a:latin typeface="Kristen ITC" panose="03050502040202030202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2549532" y="1673943"/>
            <a:ext cx="340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Kristen ITC" panose="03050502040202030202" pitchFamily="66" charset="0"/>
              </a:rPr>
              <a:t>I would like to see the counselor.</a:t>
            </a:r>
            <a:endParaRPr lang="en-US" sz="1400" dirty="0">
              <a:latin typeface="Kristen ITC" panose="03050502040202030202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0319" y="3485516"/>
            <a:ext cx="2739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COME SEE THE COUNSELOR at the following time for</a:t>
            </a:r>
          </a:p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 your appointment:</a:t>
            </a:r>
            <a:endParaRPr lang="en-US" sz="1200" dirty="0">
              <a:latin typeface="Kristen ITC" panose="03050502040202030202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5242" y="176632"/>
            <a:ext cx="2739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COME SEE THE COUNSELOR at the following time for</a:t>
            </a:r>
          </a:p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 your appointment:</a:t>
            </a:r>
            <a:endParaRPr lang="en-US" sz="1200" dirty="0">
              <a:latin typeface="Kristen ITC" panose="03050502040202030202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99465" y="3449807"/>
            <a:ext cx="2739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COME SEE THE COUNSELOR at the following time for</a:t>
            </a:r>
          </a:p>
          <a:p>
            <a:pPr algn="ctr"/>
            <a:r>
              <a:rPr lang="en-US" sz="1200" dirty="0" smtClean="0">
                <a:latin typeface="Kristen ITC" panose="03050502040202030202" pitchFamily="66" charset="0"/>
              </a:rPr>
              <a:t> your appointment:</a:t>
            </a:r>
            <a:endParaRPr lang="en-US" sz="1200" dirty="0">
              <a:latin typeface="Kristen ITC" panose="03050502040202030202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31823" y="1052280"/>
            <a:ext cx="4184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Your name </a:t>
            </a:r>
            <a:r>
              <a:rPr lang="en-US" sz="1600" b="1" dirty="0" smtClean="0">
                <a:latin typeface="Tempus Sans ITC" pitchFamily="82" charset="0"/>
              </a:rPr>
              <a:t>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 smtClean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Date ___________________________________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Time</a:t>
            </a:r>
            <a:r>
              <a:rPr lang="en-US" sz="1200" b="1" dirty="0">
                <a:latin typeface="Tempus Sans ITC" pitchFamily="82" charset="0"/>
              </a:rPr>
              <a:t> </a:t>
            </a:r>
            <a:r>
              <a:rPr lang="en-US" sz="1200" b="1" dirty="0" smtClean="0">
                <a:latin typeface="Tempus Sans ITC" pitchFamily="82" charset="0"/>
              </a:rPr>
              <a:t>______________________________________________</a:t>
            </a:r>
            <a:endParaRPr lang="en-US" sz="1200" dirty="0">
              <a:latin typeface="Arial Bold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7366" y="4407436"/>
            <a:ext cx="4184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Your name </a:t>
            </a:r>
            <a:r>
              <a:rPr lang="en-US" sz="1600" b="1" dirty="0" smtClean="0">
                <a:latin typeface="Tempus Sans ITC" pitchFamily="82" charset="0"/>
              </a:rPr>
              <a:t>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 smtClean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Date ___________________________________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Time</a:t>
            </a:r>
            <a:r>
              <a:rPr lang="en-US" sz="1200" b="1" dirty="0">
                <a:latin typeface="Tempus Sans ITC" pitchFamily="82" charset="0"/>
              </a:rPr>
              <a:t> </a:t>
            </a:r>
            <a:r>
              <a:rPr lang="en-US" sz="1200" b="1" dirty="0" smtClean="0">
                <a:latin typeface="Tempus Sans ITC" pitchFamily="82" charset="0"/>
              </a:rPr>
              <a:t>______________________________________________</a:t>
            </a:r>
            <a:endParaRPr lang="en-US" sz="1200" dirty="0">
              <a:latin typeface="Arial Bold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59683" y="4508506"/>
            <a:ext cx="4184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empus Sans ITC" pitchFamily="82" charset="0"/>
              </a:rPr>
              <a:t>Your name </a:t>
            </a:r>
            <a:r>
              <a:rPr lang="en-US" sz="1600" b="1" dirty="0" smtClean="0">
                <a:latin typeface="Tempus Sans ITC" pitchFamily="82" charset="0"/>
              </a:rPr>
              <a:t>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 smtClean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Date ___________________________________</a:t>
            </a:r>
            <a:endParaRPr lang="en-US" sz="1600" b="1" dirty="0" smtClean="0">
              <a:latin typeface="Tempus Sans ITC" pitchFamily="82" charset="0"/>
            </a:endParaRPr>
          </a:p>
          <a:p>
            <a:endParaRPr lang="en-US" sz="1600" b="1" dirty="0">
              <a:latin typeface="Tempus Sans ITC" pitchFamily="82" charset="0"/>
            </a:endParaRPr>
          </a:p>
          <a:p>
            <a:r>
              <a:rPr lang="en-US" sz="1600" b="1" dirty="0" smtClean="0">
                <a:latin typeface="Tempus Sans ITC" pitchFamily="82" charset="0"/>
              </a:rPr>
              <a:t>Time</a:t>
            </a:r>
            <a:r>
              <a:rPr lang="en-US" sz="1200" b="1" dirty="0">
                <a:latin typeface="Tempus Sans ITC" pitchFamily="82" charset="0"/>
              </a:rPr>
              <a:t> </a:t>
            </a:r>
            <a:r>
              <a:rPr lang="en-US" sz="1200" b="1" dirty="0" smtClean="0">
                <a:latin typeface="Tempus Sans ITC" pitchFamily="82" charset="0"/>
              </a:rPr>
              <a:t>______________________________________________</a:t>
            </a:r>
            <a:endParaRPr lang="en-US" sz="1200" dirty="0">
              <a:latin typeface="Arial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10" y="365851"/>
            <a:ext cx="1413028" cy="58749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776" y="464790"/>
            <a:ext cx="1413028" cy="587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509" y="3803504"/>
            <a:ext cx="1408298" cy="58526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989" y="3748749"/>
            <a:ext cx="1408298" cy="585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5221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969B5E-E6CA-4D92-8A1D-D8AEF98BDB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TP030005221</Template>
  <TotalTime>341</TotalTime>
  <Words>112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Bold</vt:lpstr>
      <vt:lpstr>Calibri</vt:lpstr>
      <vt:lpstr>Kristen ITC</vt:lpstr>
      <vt:lpstr>Tempus Sans ITC</vt:lpstr>
      <vt:lpstr>TP030005221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King</dc:creator>
  <cp:lastModifiedBy>Lisa King</cp:lastModifiedBy>
  <cp:revision>46</cp:revision>
  <cp:lastPrinted>2014-08-04T17:03:38Z</cp:lastPrinted>
  <dcterms:created xsi:type="dcterms:W3CDTF">2012-08-10T14:04:53Z</dcterms:created>
  <dcterms:modified xsi:type="dcterms:W3CDTF">2015-08-28T22:21:38Z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TC300052219990</vt:lpwstr>
  </property>
  <property fmtid="{D5CDD505-2E9C-101B-9397-08002B2CF9AE}" pid="3" name="ShowTimer">
    <vt:bool>true</vt:bool>
  </property>
  <property fmtid="{D5CDD505-2E9C-101B-9397-08002B2CF9AE}" pid="4" name="ShowPercent">
    <vt:bool>true</vt:bool>
  </property>
  <property fmtid="{D5CDD505-2E9C-101B-9397-08002B2CF9AE}" pid="5" name="KeepGraph">
    <vt:bool>false</vt:bool>
  </property>
  <property fmtid="{D5CDD505-2E9C-101B-9397-08002B2CF9AE}" pid="6" name="AutoReflect">
    <vt:bool>false</vt:bool>
  </property>
</Properties>
</file>