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  <p:sldMasterId id="2147483660" r:id="rId3"/>
    <p:sldMasterId id="2147483672" r:id="rId4"/>
  </p:sldMasterIdLst>
  <p:sldIdLst>
    <p:sldId id="256" r:id="rId5"/>
  </p:sldIdLst>
  <p:sldSz cx="9144000" cy="6858000" type="screen4x3"/>
  <p:notesSz cx="6980238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Objects="1">
      <p:cViewPr varScale="1">
        <p:scale>
          <a:sx n="70" d="100"/>
          <a:sy n="70" d="100"/>
        </p:scale>
        <p:origin x="1596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2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7D9D-F852-46F2-AABE-C9F4DDD02F86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F3FBF-BB71-49E6-BC3A-CC5AB0E5F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7D9D-F852-46F2-AABE-C9F4DDD02F86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F3FBF-BB71-49E6-BC3A-CC5AB0E5F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7D9D-F852-46F2-AABE-C9F4DDD02F86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F3FBF-BB71-49E6-BC3A-CC5AB0E5F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E47D9D-F852-46F2-AABE-C9F4DDD02F86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FF3FBF-BB71-49E6-BC3A-CC5AB0E5F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E47D9D-F852-46F2-AABE-C9F4DDD02F86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FF3FBF-BB71-49E6-BC3A-CC5AB0E5F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E47D9D-F852-46F2-AABE-C9F4DDD02F86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FF3FBF-BB71-49E6-BC3A-CC5AB0E5F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E47D9D-F852-46F2-AABE-C9F4DDD02F86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FF3FBF-BB71-49E6-BC3A-CC5AB0E5F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E47D9D-F852-46F2-AABE-C9F4DDD02F86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FF3FBF-BB71-49E6-BC3A-CC5AB0E5F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E47D9D-F852-46F2-AABE-C9F4DDD02F86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FF3FBF-BB71-49E6-BC3A-CC5AB0E5F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E47D9D-F852-46F2-AABE-C9F4DDD02F86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FF3FBF-BB71-49E6-BC3A-CC5AB0E5F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E47D9D-F852-46F2-AABE-C9F4DDD02F86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FF3FBF-BB71-49E6-BC3A-CC5AB0E5F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7D9D-F852-46F2-AABE-C9F4DDD02F86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F3FBF-BB71-49E6-BC3A-CC5AB0E5F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E47D9D-F852-46F2-AABE-C9F4DDD02F86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FF3FBF-BB71-49E6-BC3A-CC5AB0E5F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E47D9D-F852-46F2-AABE-C9F4DDD02F86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FF3FBF-BB71-49E6-BC3A-CC5AB0E5F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E47D9D-F852-46F2-AABE-C9F4DDD02F86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FF3FBF-BB71-49E6-BC3A-CC5AB0E5F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E47D9D-F852-46F2-AABE-C9F4DDD02F86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FF3FBF-BB71-49E6-BC3A-CC5AB0E5F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E47D9D-F852-46F2-AABE-C9F4DDD02F86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FF3FBF-BB71-49E6-BC3A-CC5AB0E5F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E47D9D-F852-46F2-AABE-C9F4DDD02F86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FF3FBF-BB71-49E6-BC3A-CC5AB0E5F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E47D9D-F852-46F2-AABE-C9F4DDD02F86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FF3FBF-BB71-49E6-BC3A-CC5AB0E5F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E47D9D-F852-46F2-AABE-C9F4DDD02F86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FF3FBF-BB71-49E6-BC3A-CC5AB0E5F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E47D9D-F852-46F2-AABE-C9F4DDD02F86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FF3FBF-BB71-49E6-BC3A-CC5AB0E5F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E47D9D-F852-46F2-AABE-C9F4DDD02F86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FF3FBF-BB71-49E6-BC3A-CC5AB0E5F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7D9D-F852-46F2-AABE-C9F4DDD02F86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F3FBF-BB71-49E6-BC3A-CC5AB0E5F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E47D9D-F852-46F2-AABE-C9F4DDD02F86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FF3FBF-BB71-49E6-BC3A-CC5AB0E5F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E47D9D-F852-46F2-AABE-C9F4DDD02F86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FF3FBF-BB71-49E6-BC3A-CC5AB0E5F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7D9D-F852-46F2-AABE-C9F4DDD02F86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F3FBF-BB71-49E6-BC3A-CC5AB0E5F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7D9D-F852-46F2-AABE-C9F4DDD02F86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F3FBF-BB71-49E6-BC3A-CC5AB0E5F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7D9D-F852-46F2-AABE-C9F4DDD02F86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F3FBF-BB71-49E6-BC3A-CC5AB0E5F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7D9D-F852-46F2-AABE-C9F4DDD02F86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F3FBF-BB71-49E6-BC3A-CC5AB0E5F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7D9D-F852-46F2-AABE-C9F4DDD02F86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F3FBF-BB71-49E6-BC3A-CC5AB0E5F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7D9D-F852-46F2-AABE-C9F4DDD02F86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F3FBF-BB71-49E6-BC3A-CC5AB0E5F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47D9D-F852-46F2-AABE-C9F4DDD02F86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F3FBF-BB71-49E6-BC3A-CC5AB0E5F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QuestionShape"/>
          <p:cNvSpPr/>
          <p:nvPr userDrawn="1"/>
        </p:nvSpPr>
        <p:spPr>
          <a:xfrm>
            <a:off x="127000" y="127000"/>
            <a:ext cx="8890000" cy="2857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buNone/>
            </a:pPr>
            <a:r>
              <a:rPr lang="en-US" sz="44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iRespond Question Master</a:t>
            </a:r>
            <a:endParaRPr lang="en-US" sz="44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AShape"/>
          <p:cNvSpPr/>
          <p:nvPr userDrawn="1"/>
        </p:nvSpPr>
        <p:spPr>
          <a:xfrm>
            <a:off x="127000" y="31115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z="3200" smtClean="0">
                <a:solidFill>
                  <a:schemeClr val="tx1"/>
                </a:solidFill>
              </a:rPr>
              <a:t>A.) Response A</a:t>
            </a:r>
            <a:endParaRPr lang="en-US" sz="3200">
              <a:solidFill>
                <a:schemeClr val="tx1"/>
              </a:solidFill>
            </a:endParaRPr>
          </a:p>
        </p:txBody>
      </p:sp>
      <p:sp>
        <p:nvSpPr>
          <p:cNvPr id="9" name="BShape"/>
          <p:cNvSpPr/>
          <p:nvPr userDrawn="1"/>
        </p:nvSpPr>
        <p:spPr>
          <a:xfrm>
            <a:off x="127000" y="38354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z="3200" smtClean="0">
                <a:solidFill>
                  <a:schemeClr val="tx1"/>
                </a:solidFill>
              </a:rPr>
              <a:t>B.) Response B</a:t>
            </a:r>
            <a:endParaRPr lang="en-US" sz="3200">
              <a:solidFill>
                <a:schemeClr val="tx1"/>
              </a:solidFill>
            </a:endParaRPr>
          </a:p>
        </p:txBody>
      </p:sp>
      <p:sp>
        <p:nvSpPr>
          <p:cNvPr id="10" name="CShape"/>
          <p:cNvSpPr/>
          <p:nvPr userDrawn="1"/>
        </p:nvSpPr>
        <p:spPr>
          <a:xfrm>
            <a:off x="127000" y="45593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z="3200" smtClean="0">
                <a:solidFill>
                  <a:schemeClr val="tx1"/>
                </a:solidFill>
              </a:rPr>
              <a:t>C.) Response C</a:t>
            </a:r>
            <a:endParaRPr lang="en-US" sz="3200">
              <a:solidFill>
                <a:schemeClr val="tx1"/>
              </a:solidFill>
            </a:endParaRPr>
          </a:p>
        </p:txBody>
      </p:sp>
      <p:sp>
        <p:nvSpPr>
          <p:cNvPr id="11" name="DShape"/>
          <p:cNvSpPr/>
          <p:nvPr userDrawn="1"/>
        </p:nvSpPr>
        <p:spPr>
          <a:xfrm>
            <a:off x="127000" y="52832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z="3200" smtClean="0">
                <a:solidFill>
                  <a:schemeClr val="tx1"/>
                </a:solidFill>
              </a:rPr>
              <a:t>D.) Response D</a:t>
            </a:r>
            <a:endParaRPr lang="en-US" sz="3200">
              <a:solidFill>
                <a:schemeClr val="tx1"/>
              </a:solidFill>
            </a:endParaRPr>
          </a:p>
        </p:txBody>
      </p:sp>
      <p:sp>
        <p:nvSpPr>
          <p:cNvPr id="12" name="EShape"/>
          <p:cNvSpPr/>
          <p:nvPr userDrawn="1"/>
        </p:nvSpPr>
        <p:spPr>
          <a:xfrm>
            <a:off x="127000" y="60071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z="3200" smtClean="0">
                <a:solidFill>
                  <a:schemeClr val="tx1"/>
                </a:solidFill>
              </a:rPr>
              <a:t>E.) Response E</a:t>
            </a:r>
            <a:endParaRPr lang="en-US" sz="3200">
              <a:solidFill>
                <a:schemeClr val="tx1"/>
              </a:solidFill>
            </a:endParaRPr>
          </a:p>
        </p:txBody>
      </p:sp>
      <p:sp>
        <p:nvSpPr>
          <p:cNvPr id="13" name="Percent"/>
          <p:cNvSpPr/>
          <p:nvPr userDrawn="1"/>
        </p:nvSpPr>
        <p:spPr>
          <a:xfrm>
            <a:off x="6350000" y="254000"/>
            <a:ext cx="2540000" cy="5080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rgbClr val="000000"/>
                </a:solidFill>
              </a:rPr>
              <a:t>Percent Complete 100%</a:t>
            </a: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4" name="Timer"/>
          <p:cNvSpPr/>
          <p:nvPr userDrawn="1"/>
        </p:nvSpPr>
        <p:spPr>
          <a:xfrm>
            <a:off x="254000" y="254000"/>
            <a:ext cx="2540000" cy="5080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rgbClr val="000000"/>
                </a:solidFill>
              </a:rPr>
              <a:t>00:30</a:t>
            </a:r>
            <a:endParaRPr lang="en-US" sz="140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Shape" hidden="1"/>
          <p:cNvSpPr/>
          <p:nvPr userDrawn="1"/>
        </p:nvSpPr>
        <p:spPr>
          <a:xfrm>
            <a:off x="127000" y="254000"/>
            <a:ext cx="1270000" cy="127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iRespond Graph</a:t>
            </a:r>
            <a:endParaRPr lang="en-US"/>
          </a:p>
        </p:txBody>
      </p:sp>
      <p:grpSp>
        <p:nvGrpSpPr>
          <p:cNvPr id="37" name="CorrectBarGroup"/>
          <p:cNvGrpSpPr/>
          <p:nvPr userDrawn="1"/>
        </p:nvGrpSpPr>
        <p:grpSpPr>
          <a:xfrm>
            <a:off x="1270000" y="3175000"/>
            <a:ext cx="2667000" cy="2540000"/>
            <a:chOff x="1270000" y="3175000"/>
            <a:chExt cx="2667000" cy="2540000"/>
          </a:xfrm>
        </p:grpSpPr>
        <p:sp>
          <p:nvSpPr>
            <p:cNvPr id="9" name="CorrectBar0"/>
            <p:cNvSpPr/>
            <p:nvPr userDrawn="1"/>
          </p:nvSpPr>
          <p:spPr>
            <a:xfrm>
              <a:off x="1270000" y="3175000"/>
              <a:ext cx="1079500" cy="254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CorrectBar1"/>
            <p:cNvSpPr/>
            <p:nvPr userDrawn="1"/>
          </p:nvSpPr>
          <p:spPr>
            <a:xfrm>
              <a:off x="2857500" y="4445000"/>
              <a:ext cx="1079500" cy="127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PercentLabelGroup"/>
          <p:cNvGrpSpPr/>
          <p:nvPr userDrawn="1"/>
        </p:nvGrpSpPr>
        <p:grpSpPr>
          <a:xfrm>
            <a:off x="1270000" y="1270000"/>
            <a:ext cx="7429500" cy="317500"/>
            <a:chOff x="1270000" y="1270000"/>
            <a:chExt cx="7429500" cy="317500"/>
          </a:xfrm>
        </p:grpSpPr>
        <p:sp>
          <p:nvSpPr>
            <p:cNvPr id="8" name="PercentLabel0"/>
            <p:cNvSpPr/>
            <p:nvPr userDrawn="1"/>
          </p:nvSpPr>
          <p:spPr>
            <a:xfrm>
              <a:off x="127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67%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11" name="PercentLabel1"/>
            <p:cNvSpPr/>
            <p:nvPr userDrawn="1"/>
          </p:nvSpPr>
          <p:spPr>
            <a:xfrm>
              <a:off x="2857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33%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14" name="PercentLabel2"/>
            <p:cNvSpPr/>
            <p:nvPr userDrawn="1"/>
          </p:nvSpPr>
          <p:spPr>
            <a:xfrm>
              <a:off x="4445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100%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17" name="PercentLabel3"/>
            <p:cNvSpPr/>
            <p:nvPr userDrawn="1"/>
          </p:nvSpPr>
          <p:spPr>
            <a:xfrm>
              <a:off x="6032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100%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20" name="PercentLabel4"/>
            <p:cNvSpPr/>
            <p:nvPr userDrawn="1"/>
          </p:nvSpPr>
          <p:spPr>
            <a:xfrm>
              <a:off x="762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67%</a:t>
              </a:r>
              <a:endParaRPr lang="en-US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38" name="IncorrectBarGroup"/>
          <p:cNvGrpSpPr/>
          <p:nvPr userDrawn="1"/>
        </p:nvGrpSpPr>
        <p:grpSpPr>
          <a:xfrm>
            <a:off x="4445000" y="1905000"/>
            <a:ext cx="4254500" cy="3810000"/>
            <a:chOff x="4445000" y="1905000"/>
            <a:chExt cx="4254500" cy="3810000"/>
          </a:xfrm>
        </p:grpSpPr>
        <p:sp>
          <p:nvSpPr>
            <p:cNvPr id="15" name="IncorrectBar2"/>
            <p:cNvSpPr/>
            <p:nvPr userDrawn="1"/>
          </p:nvSpPr>
          <p:spPr>
            <a:xfrm>
              <a:off x="44450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IncorrectBar3"/>
            <p:cNvSpPr/>
            <p:nvPr userDrawn="1"/>
          </p:nvSpPr>
          <p:spPr>
            <a:xfrm>
              <a:off x="60325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IncorrectBar4"/>
            <p:cNvSpPr/>
            <p:nvPr userDrawn="1"/>
          </p:nvSpPr>
          <p:spPr>
            <a:xfrm>
              <a:off x="7620000" y="3175000"/>
              <a:ext cx="1079500" cy="254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XLabelGroup"/>
          <p:cNvGrpSpPr/>
          <p:nvPr userDrawn="1"/>
        </p:nvGrpSpPr>
        <p:grpSpPr>
          <a:xfrm>
            <a:off x="1270000" y="5842000"/>
            <a:ext cx="7429500" cy="317500"/>
            <a:chOff x="1270000" y="5842000"/>
            <a:chExt cx="7429500" cy="317500"/>
          </a:xfrm>
        </p:grpSpPr>
        <p:sp>
          <p:nvSpPr>
            <p:cNvPr id="10" name="XValueLabel0"/>
            <p:cNvSpPr/>
            <p:nvPr userDrawn="1"/>
          </p:nvSpPr>
          <p:spPr>
            <a:xfrm>
              <a:off x="127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A*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13" name="XValueLabel1"/>
            <p:cNvSpPr/>
            <p:nvPr userDrawn="1"/>
          </p:nvSpPr>
          <p:spPr>
            <a:xfrm>
              <a:off x="2857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B*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16" name="XValueLabel2"/>
            <p:cNvSpPr/>
            <p:nvPr userDrawn="1"/>
          </p:nvSpPr>
          <p:spPr>
            <a:xfrm>
              <a:off x="4445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C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19" name="XValueLabel3"/>
            <p:cNvSpPr/>
            <p:nvPr userDrawn="1"/>
          </p:nvSpPr>
          <p:spPr>
            <a:xfrm>
              <a:off x="6032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D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22" name="XValueLabel4"/>
            <p:cNvSpPr/>
            <p:nvPr userDrawn="1"/>
          </p:nvSpPr>
          <p:spPr>
            <a:xfrm>
              <a:off x="762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E</a:t>
              </a:r>
              <a:endParaRPr lang="en-US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36" name="AxisLineGroup"/>
          <p:cNvGrpSpPr/>
          <p:nvPr userDrawn="1"/>
        </p:nvGrpSpPr>
        <p:grpSpPr>
          <a:xfrm>
            <a:off x="889000" y="1587500"/>
            <a:ext cx="8001000" cy="4127500"/>
            <a:chOff x="889000" y="1587500"/>
            <a:chExt cx="8001000" cy="4127500"/>
          </a:xfrm>
        </p:grpSpPr>
        <p:cxnSp>
          <p:nvCxnSpPr>
            <p:cNvPr id="23" name="XAxisLine"/>
            <p:cNvCxnSpPr/>
            <p:nvPr userDrawn="1"/>
          </p:nvCxnSpPr>
          <p:spPr>
            <a:xfrm>
              <a:off x="889000" y="5715000"/>
              <a:ext cx="8001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YAxisLine"/>
            <p:cNvCxnSpPr/>
            <p:nvPr userDrawn="1"/>
          </p:nvCxnSpPr>
          <p:spPr>
            <a:xfrm>
              <a:off x="1016000" y="1587500"/>
              <a:ext cx="0" cy="412750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YAxisTick0"/>
            <p:cNvCxnSpPr/>
            <p:nvPr userDrawn="1"/>
          </p:nvCxnSpPr>
          <p:spPr>
            <a:xfrm>
              <a:off x="889000" y="571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YAxisTick1"/>
            <p:cNvCxnSpPr/>
            <p:nvPr userDrawn="1"/>
          </p:nvCxnSpPr>
          <p:spPr>
            <a:xfrm>
              <a:off x="889000" y="444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YAxisTick2"/>
            <p:cNvCxnSpPr/>
            <p:nvPr userDrawn="1"/>
          </p:nvCxnSpPr>
          <p:spPr>
            <a:xfrm>
              <a:off x="889000" y="317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YAxisTick3"/>
            <p:cNvCxnSpPr/>
            <p:nvPr userDrawn="1"/>
          </p:nvCxnSpPr>
          <p:spPr>
            <a:xfrm>
              <a:off x="889000" y="190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YLabelGroup"/>
          <p:cNvGrpSpPr/>
          <p:nvPr userDrawn="1"/>
        </p:nvGrpSpPr>
        <p:grpSpPr>
          <a:xfrm>
            <a:off x="254000" y="1841500"/>
            <a:ext cx="762000" cy="3937000"/>
            <a:chOff x="254000" y="1841500"/>
            <a:chExt cx="762000" cy="3937000"/>
          </a:xfrm>
        </p:grpSpPr>
        <p:sp>
          <p:nvSpPr>
            <p:cNvPr id="26" name="YValueLabel0"/>
            <p:cNvSpPr/>
            <p:nvPr userDrawn="1"/>
          </p:nvSpPr>
          <p:spPr>
            <a:xfrm>
              <a:off x="254000" y="565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rgbClr val="000000"/>
                  </a:solidFill>
                </a:rPr>
                <a:t>0</a:t>
              </a:r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28" name="YValueLabel1"/>
            <p:cNvSpPr/>
            <p:nvPr userDrawn="1"/>
          </p:nvSpPr>
          <p:spPr>
            <a:xfrm>
              <a:off x="254000" y="438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rgbClr val="000000"/>
                  </a:solidFill>
                </a:rPr>
                <a:t>1</a:t>
              </a:r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30" name="YValueLabel2"/>
            <p:cNvSpPr/>
            <p:nvPr userDrawn="1"/>
          </p:nvSpPr>
          <p:spPr>
            <a:xfrm>
              <a:off x="254000" y="311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rgbClr val="000000"/>
                  </a:solidFill>
                </a:rPr>
                <a:t>2</a:t>
              </a:r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32" name="YValueLabel3"/>
            <p:cNvSpPr/>
            <p:nvPr userDrawn="1"/>
          </p:nvSpPr>
          <p:spPr>
            <a:xfrm>
              <a:off x="254000" y="184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rgbClr val="000000"/>
                  </a:solidFill>
                </a:rPr>
                <a:t>3</a:t>
              </a:r>
              <a:endParaRPr lang="en-US" sz="2000">
                <a:solidFill>
                  <a:srgbClr val="0000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4014" y="1008352"/>
            <a:ext cx="41846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empus Sans ITC" pitchFamily="82" charset="0"/>
              </a:rPr>
              <a:t>Your name </a:t>
            </a:r>
            <a:r>
              <a:rPr lang="en-US" sz="1600" b="1" dirty="0" smtClean="0">
                <a:latin typeface="Tempus Sans ITC" pitchFamily="82" charset="0"/>
              </a:rPr>
              <a:t>_____________________________</a:t>
            </a:r>
            <a:endParaRPr lang="en-US" sz="1600" b="1" dirty="0" smtClean="0">
              <a:latin typeface="Tempus Sans ITC" pitchFamily="82" charset="0"/>
            </a:endParaRPr>
          </a:p>
          <a:p>
            <a:endParaRPr lang="en-US" sz="1600" b="1" dirty="0" smtClean="0">
              <a:latin typeface="Tempus Sans ITC" pitchFamily="82" charset="0"/>
            </a:endParaRPr>
          </a:p>
          <a:p>
            <a:r>
              <a:rPr lang="en-US" sz="1600" b="1" dirty="0" smtClean="0">
                <a:latin typeface="Tempus Sans ITC" pitchFamily="82" charset="0"/>
              </a:rPr>
              <a:t>Date ___________________________________</a:t>
            </a:r>
            <a:endParaRPr lang="en-US" sz="1600" b="1" dirty="0" smtClean="0">
              <a:latin typeface="Tempus Sans ITC" pitchFamily="82" charset="0"/>
            </a:endParaRPr>
          </a:p>
          <a:p>
            <a:endParaRPr lang="en-US" sz="1600" b="1" dirty="0">
              <a:latin typeface="Tempus Sans ITC" pitchFamily="82" charset="0"/>
            </a:endParaRPr>
          </a:p>
          <a:p>
            <a:r>
              <a:rPr lang="en-US" sz="1600" b="1" dirty="0" smtClean="0">
                <a:latin typeface="Tempus Sans ITC" pitchFamily="82" charset="0"/>
              </a:rPr>
              <a:t>Time</a:t>
            </a:r>
            <a:r>
              <a:rPr lang="en-US" sz="1200" b="1" dirty="0">
                <a:latin typeface="Tempus Sans ITC" pitchFamily="82" charset="0"/>
              </a:rPr>
              <a:t> </a:t>
            </a:r>
            <a:r>
              <a:rPr lang="en-US" sz="1200" b="1" dirty="0" smtClean="0">
                <a:latin typeface="Tempus Sans ITC" pitchFamily="82" charset="0"/>
              </a:rPr>
              <a:t>______________________________________________</a:t>
            </a:r>
            <a:endParaRPr lang="en-US" sz="1200" dirty="0">
              <a:latin typeface="Arial Bold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7831" y="94004"/>
            <a:ext cx="27392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Kristen ITC" panose="03050502040202030202" pitchFamily="66" charset="0"/>
              </a:rPr>
              <a:t>COME SEE THE COUNSELOR at the following time for</a:t>
            </a:r>
          </a:p>
          <a:p>
            <a:pPr algn="ctr"/>
            <a:r>
              <a:rPr lang="en-US" sz="1200" dirty="0" smtClean="0">
                <a:latin typeface="Kristen ITC" panose="03050502040202030202" pitchFamily="66" charset="0"/>
              </a:rPr>
              <a:t> your appointment:</a:t>
            </a:r>
            <a:endParaRPr lang="en-US" sz="1200" dirty="0">
              <a:latin typeface="Kristen ITC" panose="03050502040202030202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5400000">
            <a:off x="7190457" y="4977274"/>
            <a:ext cx="34028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Kristen ITC" panose="03050502040202030202" pitchFamily="66" charset="0"/>
              </a:rPr>
              <a:t>I would like to see the counselor.</a:t>
            </a:r>
            <a:endParaRPr lang="en-US" sz="1400" dirty="0">
              <a:latin typeface="Kristen ITC" panose="03050502040202030202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 rot="5400000">
            <a:off x="7203559" y="1716651"/>
            <a:ext cx="34028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Kristen ITC" panose="03050502040202030202" pitchFamily="66" charset="0"/>
              </a:rPr>
              <a:t>I would like to see the counselor.</a:t>
            </a:r>
            <a:endParaRPr lang="en-US" sz="1400" dirty="0">
              <a:latin typeface="Kristen ITC" panose="03050502040202030202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 rot="5400000">
            <a:off x="2566058" y="5279178"/>
            <a:ext cx="34028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Kristen ITC" panose="03050502040202030202" pitchFamily="66" charset="0"/>
              </a:rPr>
              <a:t>I would like to see the counselor.</a:t>
            </a:r>
            <a:endParaRPr lang="en-US" sz="1400" dirty="0">
              <a:latin typeface="Kristen ITC" panose="03050502040202030202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 rot="5400000">
            <a:off x="2549532" y="1673943"/>
            <a:ext cx="34028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Kristen ITC" panose="03050502040202030202" pitchFamily="66" charset="0"/>
              </a:rPr>
              <a:t>I would like to see the counselor.</a:t>
            </a:r>
            <a:endParaRPr lang="en-US" sz="1400" dirty="0">
              <a:latin typeface="Kristen ITC" panose="03050502040202030202" pitchFamily="66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80319" y="3485516"/>
            <a:ext cx="27392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Kristen ITC" panose="03050502040202030202" pitchFamily="66" charset="0"/>
              </a:rPr>
              <a:t>COME SEE THE COUNSELOR at the following time for</a:t>
            </a:r>
          </a:p>
          <a:p>
            <a:pPr algn="ctr"/>
            <a:r>
              <a:rPr lang="en-US" sz="1200" dirty="0" smtClean="0">
                <a:latin typeface="Kristen ITC" panose="03050502040202030202" pitchFamily="66" charset="0"/>
              </a:rPr>
              <a:t> your appointment:</a:t>
            </a:r>
            <a:endParaRPr lang="en-US" sz="1200" dirty="0">
              <a:latin typeface="Kristen ITC" panose="03050502040202030202" pitchFamily="66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15242" y="176632"/>
            <a:ext cx="27392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Kristen ITC" panose="03050502040202030202" pitchFamily="66" charset="0"/>
              </a:rPr>
              <a:t>COME SEE THE COUNSELOR at the following time for</a:t>
            </a:r>
          </a:p>
          <a:p>
            <a:pPr algn="ctr"/>
            <a:r>
              <a:rPr lang="en-US" sz="1200" dirty="0" smtClean="0">
                <a:latin typeface="Kristen ITC" panose="03050502040202030202" pitchFamily="66" charset="0"/>
              </a:rPr>
              <a:t> your appointment:</a:t>
            </a:r>
            <a:endParaRPr lang="en-US" sz="1200" dirty="0">
              <a:latin typeface="Kristen ITC" panose="03050502040202030202" pitchFamily="66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699465" y="3449807"/>
            <a:ext cx="27392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Kristen ITC" panose="03050502040202030202" pitchFamily="66" charset="0"/>
              </a:rPr>
              <a:t>COME SEE THE COUNSELOR at the following time for</a:t>
            </a:r>
          </a:p>
          <a:p>
            <a:pPr algn="ctr"/>
            <a:r>
              <a:rPr lang="en-US" sz="1200" dirty="0" smtClean="0">
                <a:latin typeface="Kristen ITC" panose="03050502040202030202" pitchFamily="66" charset="0"/>
              </a:rPr>
              <a:t> your appointment:</a:t>
            </a:r>
            <a:endParaRPr lang="en-US" sz="1200" dirty="0">
              <a:latin typeface="Kristen ITC" panose="03050502040202030202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431823" y="1052280"/>
            <a:ext cx="41846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empus Sans ITC" pitchFamily="82" charset="0"/>
              </a:rPr>
              <a:t>Your name </a:t>
            </a:r>
            <a:r>
              <a:rPr lang="en-US" sz="1600" b="1" dirty="0" smtClean="0">
                <a:latin typeface="Tempus Sans ITC" pitchFamily="82" charset="0"/>
              </a:rPr>
              <a:t>_____________________________</a:t>
            </a:r>
            <a:endParaRPr lang="en-US" sz="1600" b="1" dirty="0" smtClean="0">
              <a:latin typeface="Tempus Sans ITC" pitchFamily="82" charset="0"/>
            </a:endParaRPr>
          </a:p>
          <a:p>
            <a:endParaRPr lang="en-US" sz="1600" b="1" dirty="0" smtClean="0">
              <a:latin typeface="Tempus Sans ITC" pitchFamily="82" charset="0"/>
            </a:endParaRPr>
          </a:p>
          <a:p>
            <a:r>
              <a:rPr lang="en-US" sz="1600" b="1" dirty="0" smtClean="0">
                <a:latin typeface="Tempus Sans ITC" pitchFamily="82" charset="0"/>
              </a:rPr>
              <a:t>Date ___________________________________</a:t>
            </a:r>
            <a:endParaRPr lang="en-US" sz="1600" b="1" dirty="0" smtClean="0">
              <a:latin typeface="Tempus Sans ITC" pitchFamily="82" charset="0"/>
            </a:endParaRPr>
          </a:p>
          <a:p>
            <a:endParaRPr lang="en-US" sz="1600" b="1" dirty="0">
              <a:latin typeface="Tempus Sans ITC" pitchFamily="82" charset="0"/>
            </a:endParaRPr>
          </a:p>
          <a:p>
            <a:r>
              <a:rPr lang="en-US" sz="1600" b="1" dirty="0" smtClean="0">
                <a:latin typeface="Tempus Sans ITC" pitchFamily="82" charset="0"/>
              </a:rPr>
              <a:t>Time</a:t>
            </a:r>
            <a:r>
              <a:rPr lang="en-US" sz="1200" b="1" dirty="0">
                <a:latin typeface="Tempus Sans ITC" pitchFamily="82" charset="0"/>
              </a:rPr>
              <a:t> </a:t>
            </a:r>
            <a:r>
              <a:rPr lang="en-US" sz="1200" b="1" dirty="0" smtClean="0">
                <a:latin typeface="Tempus Sans ITC" pitchFamily="82" charset="0"/>
              </a:rPr>
              <a:t>______________________________________________</a:t>
            </a:r>
            <a:endParaRPr lang="en-US" sz="1200" dirty="0">
              <a:latin typeface="Arial Bold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77366" y="4407436"/>
            <a:ext cx="41846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empus Sans ITC" pitchFamily="82" charset="0"/>
              </a:rPr>
              <a:t>Your name </a:t>
            </a:r>
            <a:r>
              <a:rPr lang="en-US" sz="1600" b="1" dirty="0" smtClean="0">
                <a:latin typeface="Tempus Sans ITC" pitchFamily="82" charset="0"/>
              </a:rPr>
              <a:t>_____________________________</a:t>
            </a:r>
            <a:endParaRPr lang="en-US" sz="1600" b="1" dirty="0" smtClean="0">
              <a:latin typeface="Tempus Sans ITC" pitchFamily="82" charset="0"/>
            </a:endParaRPr>
          </a:p>
          <a:p>
            <a:endParaRPr lang="en-US" sz="1600" b="1" dirty="0" smtClean="0">
              <a:latin typeface="Tempus Sans ITC" pitchFamily="82" charset="0"/>
            </a:endParaRPr>
          </a:p>
          <a:p>
            <a:r>
              <a:rPr lang="en-US" sz="1600" b="1" dirty="0" smtClean="0">
                <a:latin typeface="Tempus Sans ITC" pitchFamily="82" charset="0"/>
              </a:rPr>
              <a:t>Date ___________________________________</a:t>
            </a:r>
            <a:endParaRPr lang="en-US" sz="1600" b="1" dirty="0" smtClean="0">
              <a:latin typeface="Tempus Sans ITC" pitchFamily="82" charset="0"/>
            </a:endParaRPr>
          </a:p>
          <a:p>
            <a:endParaRPr lang="en-US" sz="1600" b="1" dirty="0">
              <a:latin typeface="Tempus Sans ITC" pitchFamily="82" charset="0"/>
            </a:endParaRPr>
          </a:p>
          <a:p>
            <a:r>
              <a:rPr lang="en-US" sz="1600" b="1" dirty="0" smtClean="0">
                <a:latin typeface="Tempus Sans ITC" pitchFamily="82" charset="0"/>
              </a:rPr>
              <a:t>Time</a:t>
            </a:r>
            <a:r>
              <a:rPr lang="en-US" sz="1200" b="1" dirty="0">
                <a:latin typeface="Tempus Sans ITC" pitchFamily="82" charset="0"/>
              </a:rPr>
              <a:t> </a:t>
            </a:r>
            <a:r>
              <a:rPr lang="en-US" sz="1200" b="1" dirty="0" smtClean="0">
                <a:latin typeface="Tempus Sans ITC" pitchFamily="82" charset="0"/>
              </a:rPr>
              <a:t>______________________________________________</a:t>
            </a:r>
            <a:endParaRPr lang="en-US" sz="1200" dirty="0">
              <a:latin typeface="Arial Bold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559683" y="4508506"/>
            <a:ext cx="41846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empus Sans ITC" pitchFamily="82" charset="0"/>
              </a:rPr>
              <a:t>Your name </a:t>
            </a:r>
            <a:r>
              <a:rPr lang="en-US" sz="1600" b="1" dirty="0" smtClean="0">
                <a:latin typeface="Tempus Sans ITC" pitchFamily="82" charset="0"/>
              </a:rPr>
              <a:t>_____________________________</a:t>
            </a:r>
            <a:endParaRPr lang="en-US" sz="1600" b="1" dirty="0" smtClean="0">
              <a:latin typeface="Tempus Sans ITC" pitchFamily="82" charset="0"/>
            </a:endParaRPr>
          </a:p>
          <a:p>
            <a:endParaRPr lang="en-US" sz="1600" b="1" dirty="0" smtClean="0">
              <a:latin typeface="Tempus Sans ITC" pitchFamily="82" charset="0"/>
            </a:endParaRPr>
          </a:p>
          <a:p>
            <a:r>
              <a:rPr lang="en-US" sz="1600" b="1" dirty="0" smtClean="0">
                <a:latin typeface="Tempus Sans ITC" pitchFamily="82" charset="0"/>
              </a:rPr>
              <a:t>Date ___________________________________</a:t>
            </a:r>
            <a:endParaRPr lang="en-US" sz="1600" b="1" dirty="0" smtClean="0">
              <a:latin typeface="Tempus Sans ITC" pitchFamily="82" charset="0"/>
            </a:endParaRPr>
          </a:p>
          <a:p>
            <a:endParaRPr lang="en-US" sz="1600" b="1" dirty="0">
              <a:latin typeface="Tempus Sans ITC" pitchFamily="82" charset="0"/>
            </a:endParaRPr>
          </a:p>
          <a:p>
            <a:r>
              <a:rPr lang="en-US" sz="1600" b="1" dirty="0" smtClean="0">
                <a:latin typeface="Tempus Sans ITC" pitchFamily="82" charset="0"/>
              </a:rPr>
              <a:t>Time</a:t>
            </a:r>
            <a:r>
              <a:rPr lang="en-US" sz="1200" b="1" dirty="0">
                <a:latin typeface="Tempus Sans ITC" pitchFamily="82" charset="0"/>
              </a:rPr>
              <a:t> </a:t>
            </a:r>
            <a:r>
              <a:rPr lang="en-US" sz="1200" b="1" dirty="0" smtClean="0">
                <a:latin typeface="Tempus Sans ITC" pitchFamily="82" charset="0"/>
              </a:rPr>
              <a:t>______________________________________________</a:t>
            </a:r>
            <a:endParaRPr lang="en-US" sz="1200" dirty="0">
              <a:latin typeface="Arial Bold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0110" y="365851"/>
            <a:ext cx="1413028" cy="587490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0776" y="464790"/>
            <a:ext cx="1413028" cy="5874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1509" y="3803504"/>
            <a:ext cx="1408298" cy="585267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4989" y="3748749"/>
            <a:ext cx="1408298" cy="5852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P030005221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RespondQuestionMaste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RespondGraphMaste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D969B5E-E6CA-4D92-8A1D-D8AEF98BDBB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TP030005221</Template>
  <TotalTime>341</TotalTime>
  <Words>112</Words>
  <Application>Microsoft Office PowerPoint</Application>
  <PresentationFormat>On-screen Show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Bold</vt:lpstr>
      <vt:lpstr>Calibri</vt:lpstr>
      <vt:lpstr>Kristen ITC</vt:lpstr>
      <vt:lpstr>Tempus Sans ITC</vt:lpstr>
      <vt:lpstr>TP030005221</vt:lpstr>
      <vt:lpstr>iRespondQuestionMaster</vt:lpstr>
      <vt:lpstr>iRespondGraphMaster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King</dc:creator>
  <cp:lastModifiedBy>Lisa King</cp:lastModifiedBy>
  <cp:revision>46</cp:revision>
  <cp:lastPrinted>2014-08-04T17:03:38Z</cp:lastPrinted>
  <dcterms:created xsi:type="dcterms:W3CDTF">2012-08-10T14:04:53Z</dcterms:created>
  <dcterms:modified xsi:type="dcterms:W3CDTF">2015-08-28T22:21:38Z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TC300052219990</vt:lpwstr>
  </property>
  <property fmtid="{D5CDD505-2E9C-101B-9397-08002B2CF9AE}" pid="3" name="ShowTimer">
    <vt:bool>true</vt:bool>
  </property>
  <property fmtid="{D5CDD505-2E9C-101B-9397-08002B2CF9AE}" pid="4" name="ShowPercent">
    <vt:bool>true</vt:bool>
  </property>
  <property fmtid="{D5CDD505-2E9C-101B-9397-08002B2CF9AE}" pid="5" name="KeepGraph">
    <vt:bool>false</vt:bool>
  </property>
  <property fmtid="{D5CDD505-2E9C-101B-9397-08002B2CF9AE}" pid="6" name="AutoReflect">
    <vt:bool>false</vt:bool>
  </property>
</Properties>
</file>