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62" r:id="rId5"/>
    <p:sldId id="257" r:id="rId6"/>
    <p:sldId id="258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2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9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QJAAqm-E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542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Technology ideas for Counselors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0223"/>
            <a:ext cx="65998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-7386" r="30255" b="7386"/>
          <a:stretch/>
        </p:blipFill>
        <p:spPr bwMode="auto">
          <a:xfrm>
            <a:off x="228601" y="1094375"/>
            <a:ext cx="8634046" cy="41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854067"/>
            <a:ext cx="8702675" cy="35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Pay Teachers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121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2542929">
            <a:off x="5762443" y="1184879"/>
            <a:ext cx="209436" cy="1804582"/>
          </a:xfrm>
          <a:prstGeom prst="downArrow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Pages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7" y="762000"/>
            <a:ext cx="852647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534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7" y="609600"/>
            <a:ext cx="70446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yp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96786"/>
            <a:ext cx="2781300" cy="18916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4" name="Picture 4" descr="Image result for hyperlink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0887"/>
            <a:ext cx="3504376" cy="23834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38325"/>
            <a:ext cx="2600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2402" y="1838325"/>
            <a:ext cx="3430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Snipping tool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836" y="4191000"/>
            <a:ext cx="2369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Telegami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266602" cy="23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iRespondQuestionMaster</vt:lpstr>
      <vt:lpstr>iRespondGraphMaster</vt:lpstr>
      <vt:lpstr>Waveform</vt:lpstr>
      <vt:lpstr>Technology ideas for Counselors</vt:lpstr>
      <vt:lpstr>PowerPoint Presentation</vt:lpstr>
      <vt:lpstr>PINTEREST</vt:lpstr>
      <vt:lpstr>Teachers Pay Teachers</vt:lpstr>
      <vt:lpstr>Facebook Pages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ideas for Counselors</dc:title>
  <dc:creator>Lisa King</dc:creator>
  <cp:lastModifiedBy>Lisa King</cp:lastModifiedBy>
  <cp:revision>7</cp:revision>
  <dcterms:created xsi:type="dcterms:W3CDTF">2015-07-09T19:12:57Z</dcterms:created>
  <dcterms:modified xsi:type="dcterms:W3CDTF">2015-07-21T18:48:59Z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</Properties>
</file>