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2" r:id="rId3"/>
  </p:sldMasterIdLst>
  <p:sldIdLst>
    <p:sldId id="256" r:id="rId4"/>
    <p:sldId id="257" r:id="rId5"/>
    <p:sldId id="263" r:id="rId6"/>
    <p:sldId id="258" r:id="rId7"/>
    <p:sldId id="259" r:id="rId8"/>
    <p:sldId id="262" r:id="rId9"/>
    <p:sldId id="261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6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2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2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2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4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77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6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40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43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42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29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77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6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4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4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FA79A-BF80-4394-B043-6B1A33F0766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48A3A-56B1-4219-8624-572F8A52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5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35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3QJAAqm-E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542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Technology ideas for Counselors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50223"/>
            <a:ext cx="659981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4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PINTEREST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763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854067"/>
            <a:ext cx="8702675" cy="359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675467"/>
            <a:ext cx="8051800" cy="34506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Search by term for pin and for board</a:t>
            </a:r>
          </a:p>
          <a:p>
            <a:r>
              <a:rPr lang="en-US" sz="3600" dirty="0" smtClean="0"/>
              <a:t>Search for all pins and for </a:t>
            </a:r>
            <a:r>
              <a:rPr lang="en-US" sz="3600" b="1" dirty="0" smtClean="0">
                <a:solidFill>
                  <a:srgbClr val="FF0000"/>
                </a:solidFill>
              </a:rPr>
              <a:t>MY Pins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Pinterest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Pay Teachers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3121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2542929">
            <a:off x="5762443" y="1184879"/>
            <a:ext cx="209436" cy="1804582"/>
          </a:xfrm>
          <a:prstGeom prst="downArrow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Pages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7" y="762000"/>
            <a:ext cx="852647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3534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7" y="609600"/>
            <a:ext cx="704466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0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752600"/>
            <a:ext cx="6324600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6021"/>
            <a:ext cx="5474677" cy="345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r="2418"/>
          <a:stretch/>
        </p:blipFill>
        <p:spPr bwMode="auto">
          <a:xfrm>
            <a:off x="2057400" y="3352800"/>
            <a:ext cx="5486400" cy="338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2 4"/>
          <p:cNvSpPr/>
          <p:nvPr/>
        </p:nvSpPr>
        <p:spPr>
          <a:xfrm rot="20181194">
            <a:off x="-61382" y="1724986"/>
            <a:ext cx="2695074" cy="240751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 progress</a:t>
            </a:r>
            <a:endParaRPr lang="en-US" sz="2000" b="1" dirty="0"/>
          </a:p>
        </p:txBody>
      </p:sp>
      <p:sp>
        <p:nvSpPr>
          <p:cNvPr id="12" name="Explosion 2 11"/>
          <p:cNvSpPr/>
          <p:nvPr/>
        </p:nvSpPr>
        <p:spPr>
          <a:xfrm rot="20181194">
            <a:off x="6086260" y="2790283"/>
            <a:ext cx="3573093" cy="302353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Look for the NEW ideas post for some of the resources I have discussed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853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hyp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296786"/>
            <a:ext cx="2781300" cy="189169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124" name="Picture 4" descr="Image result for hyperlink">
            <a:hlinkClick r:id="rId3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0887"/>
            <a:ext cx="3504376" cy="23834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38325"/>
            <a:ext cx="2600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2402" y="1838325"/>
            <a:ext cx="34307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Snipping tool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4836" y="4191000"/>
            <a:ext cx="23698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Telegami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4266602" cy="239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381000"/>
            <a:ext cx="5546711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Some helpful tips: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600200" y="1676400"/>
            <a:ext cx="15240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52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iRespondQuestionMaster</vt:lpstr>
      <vt:lpstr>iRespondGraphMaster</vt:lpstr>
      <vt:lpstr>Waveform</vt:lpstr>
      <vt:lpstr>Technology ideas for Counselors</vt:lpstr>
      <vt:lpstr>PINTEREST</vt:lpstr>
      <vt:lpstr>Some Pinterest Tips</vt:lpstr>
      <vt:lpstr>Teachers Pay Teachers</vt:lpstr>
      <vt:lpstr>Facebook Pages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ideas for Counselors</dc:title>
  <dc:creator>Lisa King</dc:creator>
  <cp:lastModifiedBy>Lisa King</cp:lastModifiedBy>
  <cp:revision>14</cp:revision>
  <dcterms:created xsi:type="dcterms:W3CDTF">2015-07-09T19:12:57Z</dcterms:created>
  <dcterms:modified xsi:type="dcterms:W3CDTF">2015-07-22T01:18:30Z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</Properties>
</file>