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5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6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94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01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40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9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79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52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1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94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5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6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94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01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40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94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796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3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523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1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018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5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4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7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5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1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98073-ED90-4E97-B67C-4CBD2D568D7C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3B3DD-80C9-41EB-8B27-425833B9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7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7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557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p9A6nd8qMf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cambia.k12.fl.us/pbis/data/" TargetMode="External"/><Relationship Id="rId7" Type="http://schemas.openxmlformats.org/officeDocument/2006/relationships/hyperlink" Target="http://worksheetplace.com/index.php?function=DisplayCategory&amp;showCategory=Y&amp;links=1&amp;id=31&amp;link1=31" TargetMode="External"/><Relationship Id="rId2" Type="http://schemas.openxmlformats.org/officeDocument/2006/relationships/hyperlink" Target="http://www.interventioncentral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bisworld.com/" TargetMode="External"/><Relationship Id="rId5" Type="http://schemas.openxmlformats.org/officeDocument/2006/relationships/hyperlink" Target="http://www.freeprintablebehaviorcharts.com/" TargetMode="External"/><Relationship Id="rId4" Type="http://schemas.openxmlformats.org/officeDocument/2006/relationships/hyperlink" Target="http://ayearofmanyfirsts.blogspot.com/2013/05/bravo-behavior-freebi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IDEAS FOR HANDLING BEHAVIOR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788608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What not to do …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1026" name="Picture 2" descr="http://www.multiplemayhemmamma.com/wp-content/uploads/2013/01/kid-sticking-out-his-tongue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2"/>
          <a:stretch/>
        </p:blipFill>
        <p:spPr bwMode="auto">
          <a:xfrm>
            <a:off x="2209800" y="2590800"/>
            <a:ext cx="4005638" cy="257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81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12"/>
          <a:stretch/>
        </p:blipFill>
        <p:spPr bwMode="auto">
          <a:xfrm>
            <a:off x="1524000" y="381000"/>
            <a:ext cx="6096000" cy="519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8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8392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Introduce and/or remind your procedures. Some ideas are: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You decide to follow directions or choose to…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3 strikes and I’m out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Red tickets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Find out what the teacher’s system 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Be consistent. </a:t>
            </a:r>
            <a:r>
              <a:rPr lang="en-US" sz="2800" dirty="0" smtClean="0">
                <a:latin typeface="Agency FB" panose="020B0503020202020204" pitchFamily="34" charset="0"/>
                <a:cs typeface="Aharoni" panose="02010803020104030203" pitchFamily="2" charset="-79"/>
              </a:rPr>
              <a:t>(</a:t>
            </a:r>
            <a:r>
              <a:rPr lang="en-US" sz="2800" i="1" dirty="0" smtClean="0">
                <a:latin typeface="Agency FB" panose="020B0503020202020204" pitchFamily="34" charset="0"/>
                <a:cs typeface="Aharoni" panose="02010803020104030203" pitchFamily="2" charset="-79"/>
              </a:rPr>
              <a:t>It’s why we have favorite restaurants… we know what to expect).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It doesn’t hurt to have prizes </a:t>
            </a:r>
            <a:r>
              <a:rPr lang="en-US" sz="2400" i="1" dirty="0" smtClean="0">
                <a:latin typeface="Agency FB" panose="020B0503020202020204" pitchFamily="34" charset="0"/>
                <a:cs typeface="Aharoni" panose="02010803020104030203" pitchFamily="2" charset="-79"/>
              </a:rPr>
              <a:t>( I mean positive reinforcement)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Have them tie into what your lesson is.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547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607" y="2057400"/>
            <a:ext cx="884506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Intervention Central</a:t>
            </a:r>
          </a:p>
          <a:p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://www.interventioncentral.org</a:t>
            </a:r>
            <a:r>
              <a:rPr lang="en-US" sz="1600" dirty="0" smtClean="0">
                <a:hlinkClick r:id="rId2"/>
              </a:rPr>
              <a:t>/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Escambia </a:t>
            </a:r>
            <a:r>
              <a:rPr lang="en-US" sz="1600" dirty="0"/>
              <a:t>County School District: Positive Behavior Interventions and Supports</a:t>
            </a:r>
          </a:p>
          <a:p>
            <a:r>
              <a:rPr lang="en-US" sz="1600" u="sng" dirty="0">
                <a:hlinkClick r:id="rId3"/>
              </a:rPr>
              <a:t>http://www.escambia.k12.fl.us/pbis/data/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Behavior Downloads for Behavior Charts (elementary)</a:t>
            </a:r>
          </a:p>
          <a:p>
            <a:r>
              <a:rPr lang="en-US" sz="1600" u="sng" dirty="0">
                <a:hlinkClick r:id="rId4"/>
              </a:rPr>
              <a:t>http://ayearofmanyfirsts.blogspot.com/2013/05/bravo-behavior-freebies.html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Free printable behavior charts</a:t>
            </a:r>
          </a:p>
          <a:p>
            <a:r>
              <a:rPr lang="en-US" sz="1600" u="sng" dirty="0">
                <a:hlinkClick r:id="rId5"/>
              </a:rPr>
              <a:t>http://www.freeprintablebehaviorcharts.com</a:t>
            </a:r>
            <a:r>
              <a:rPr lang="en-US" sz="1600" u="sng" dirty="0" smtClean="0">
                <a:hlinkClick r:id="rId5"/>
              </a:rPr>
              <a:t>/</a:t>
            </a:r>
            <a:endParaRPr lang="en-US" sz="1600" u="sng" dirty="0" smtClean="0"/>
          </a:p>
          <a:p>
            <a:endParaRPr lang="en-US" sz="1600" u="sng" dirty="0"/>
          </a:p>
          <a:p>
            <a:r>
              <a:rPr lang="en-US" sz="1600" dirty="0"/>
              <a:t>PBIS World</a:t>
            </a:r>
          </a:p>
          <a:p>
            <a:r>
              <a:rPr lang="en-US" sz="1600" dirty="0" smtClean="0">
                <a:hlinkClick r:id="rId6"/>
              </a:rPr>
              <a:t>http</a:t>
            </a:r>
            <a:r>
              <a:rPr lang="en-US" sz="1600" dirty="0">
                <a:hlinkClick r:id="rId6"/>
              </a:rPr>
              <a:t>://www.pbisworld.com</a:t>
            </a:r>
            <a:r>
              <a:rPr lang="en-US" sz="1600" dirty="0" smtClean="0">
                <a:hlinkClick r:id="rId6"/>
              </a:rPr>
              <a:t>/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Behavior Charts at Worksheet Place.com</a:t>
            </a:r>
          </a:p>
          <a:p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</a:t>
            </a:r>
            <a:r>
              <a:rPr lang="en-US" sz="1400" dirty="0" smtClean="0">
                <a:hlinkClick r:id="rId7"/>
              </a:rPr>
              <a:t>worksheetplace.com/index.php?function=DisplayCategory&amp;showCategory=Y&amp;links=1&amp;id=31&amp;link1=31</a:t>
            </a:r>
            <a:endParaRPr lang="en-US" sz="1400" dirty="0" smtClean="0"/>
          </a:p>
          <a:p>
            <a:endParaRPr lang="en-US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43607" y="152400"/>
            <a:ext cx="8845062" cy="32624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Helping teachers with Behavior Management</a:t>
            </a:r>
          </a:p>
          <a:p>
            <a:pPr algn="ctr"/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For RTI, etc.</a:t>
            </a:r>
            <a:endParaRPr lang="en-US" sz="36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Links to Behavior Charts/Interventions</a:t>
            </a:r>
          </a:p>
          <a:p>
            <a:pPr algn="ctr"/>
            <a:endParaRPr lang="en-US" sz="4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39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115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iRespondQuestionMaster</vt:lpstr>
      <vt:lpstr>iRespondGraphMaster</vt:lpstr>
      <vt:lpstr>IDEAS FOR HANDLING BEHAVIOR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MANAGEMENT</dc:title>
  <dc:creator>Lisa King</dc:creator>
  <cp:lastModifiedBy>Lisa King</cp:lastModifiedBy>
  <cp:revision>17</cp:revision>
  <dcterms:created xsi:type="dcterms:W3CDTF">2015-07-09T19:14:23Z</dcterms:created>
  <dcterms:modified xsi:type="dcterms:W3CDTF">2015-07-23T14:40:26Z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</Properties>
</file>