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4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466" y="118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页眉占位符 1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24F63BD8-DD62-4752-B3CE-4478451B5CE3}" type="datetime1">
              <a:rPr lang="en-US" altLang="en-US"/>
              <a:pPr>
                <a:defRPr/>
              </a:pPr>
              <a:t>7/19/2015</a:t>
            </a:fld>
            <a:endParaRPr lang="en-US" altLang="en-US"/>
          </a:p>
        </p:txBody>
      </p:sp>
      <p:sp>
        <p:nvSpPr>
          <p:cNvPr id="5124" name="幻灯片图像占位符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3077" name="备注占位符 4"/>
          <p:cNvSpPr>
            <a:spLocks noGrp="1" noRot="1" noChangeAspect="1" noChangeArrowheads="1"/>
          </p:cNvSpPr>
          <p:nvPr/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1pPr>
            <a:lvl2pPr defTabSz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2pPr>
            <a:lvl3pPr defTabSz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3pPr>
            <a:lvl4pPr defTabSz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4pPr>
            <a:lvl5pPr defTabSz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</a:defRPr>
            </a:lvl5pPr>
            <a:lvl6pPr marL="4572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6pPr>
            <a:lvl7pPr marL="9144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7pPr>
            <a:lvl8pPr marL="13716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8pPr>
            <a:lvl9pPr marL="1828800" defTabSz="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r>
              <a:rPr lang="zh-CN" altLang="en-US" smtClean="0"/>
              <a:t>单击此处编辑母版文本样式</a:t>
            </a:r>
            <a:endParaRPr lang="en-US" altLang="en-US" smtClean="0"/>
          </a:p>
          <a:p>
            <a:pPr>
              <a:defRPr/>
            </a:pPr>
            <a:r>
              <a:rPr lang="zh-CN" altLang="en-US" smtClean="0"/>
              <a:t>第二级</a:t>
            </a:r>
            <a:endParaRPr lang="en-US" altLang="en-US" smtClean="0"/>
          </a:p>
          <a:p>
            <a:pPr>
              <a:defRPr/>
            </a:pPr>
            <a:r>
              <a:rPr lang="zh-CN" altLang="en-US" smtClean="0"/>
              <a:t>第三级</a:t>
            </a:r>
            <a:endParaRPr lang="en-US" altLang="en-US" smtClean="0"/>
          </a:p>
          <a:p>
            <a:pPr>
              <a:defRPr/>
            </a:pPr>
            <a:r>
              <a:rPr lang="zh-CN" altLang="en-US" smtClean="0"/>
              <a:t>第四级</a:t>
            </a:r>
            <a:endParaRPr lang="en-US" altLang="en-US" smtClean="0"/>
          </a:p>
          <a:p>
            <a:pPr>
              <a:defRPr/>
            </a:pPr>
            <a:r>
              <a:rPr lang="zh-CN" altLang="en-US" smtClean="0"/>
              <a:t>第五级</a:t>
            </a:r>
            <a:endParaRPr lang="en-US" altLang="en-US" smtClean="0"/>
          </a:p>
        </p:txBody>
      </p:sp>
      <p:sp>
        <p:nvSpPr>
          <p:cNvPr id="3078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E82DD9DB-272C-41EC-AFAC-F642ABFFC2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7569285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algn="l" defTabSz="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370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730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9431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6769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7503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570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011393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9575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4795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2338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63269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805146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Mead Bold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18552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9014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057400"/>
            <a:ext cx="7772400" cy="41148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4295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9431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676900" cy="53340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7382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1361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8532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8805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325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7747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84602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5674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Mead Bold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7369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060089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057400"/>
            <a:ext cx="7772400" cy="41148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86941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9431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676900" cy="53340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528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063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305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06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9565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3148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Mead Bold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300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85800" y="838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>
                <a:sym typeface="Mead Bold" charset="0"/>
              </a:rPr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>
                <a:sym typeface="Mead Bold" charset="0"/>
              </a:rPr>
              <a:t>Click to edit Master text styles</a:t>
            </a:r>
          </a:p>
          <a:p>
            <a:pPr lvl="0"/>
            <a:endParaRPr lang="en-US" altLang="zh-CN" smtClean="0">
              <a:sym typeface="Mead Bold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  <a:sym typeface="Mead Bold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Microsoft YaHei" pitchFamily="34" charset="-122"/>
          <a:ea typeface="Microsoft YaHei" pitchFamily="34" charset="-122"/>
          <a:sym typeface="Mead Bold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Microsoft YaHei" pitchFamily="34" charset="-122"/>
          <a:ea typeface="Microsoft YaHei" pitchFamily="34" charset="-122"/>
          <a:sym typeface="Mead Bold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Microsoft YaHei" pitchFamily="34" charset="-122"/>
          <a:ea typeface="Microsoft YaHei" pitchFamily="34" charset="-122"/>
          <a:sym typeface="Mead Bold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Microsoft YaHei" pitchFamily="34" charset="-122"/>
          <a:ea typeface="Microsoft YaHei" pitchFamily="34" charset="-122"/>
          <a:sym typeface="Mead Bold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Microsoft YaHei" pitchFamily="34" charset="-122"/>
          <a:ea typeface="Microsoft YaHei" pitchFamily="34" charset="-122"/>
          <a:sym typeface="Mead Bold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Microsoft YaHei" pitchFamily="34" charset="-122"/>
          <a:ea typeface="Microsoft YaHei" pitchFamily="34" charset="-122"/>
          <a:sym typeface="Mead Bold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Microsoft YaHei" pitchFamily="34" charset="-122"/>
          <a:ea typeface="Microsoft YaHei" pitchFamily="34" charset="-122"/>
          <a:sym typeface="Mead Bold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Microsoft YaHei" pitchFamily="34" charset="-122"/>
          <a:ea typeface="Microsoft YaHei" pitchFamily="34" charset="-122"/>
          <a:sym typeface="Mead Bold" charset="0"/>
        </a:defRPr>
      </a:lvl9pPr>
    </p:titleStyle>
    <p:bodyStyle>
      <a:lvl1pPr marL="342900" indent="-342900" algn="l" defTabSz="0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bg1"/>
          </a:solidFill>
          <a:latin typeface="+mn-lt"/>
          <a:ea typeface="+mn-ea"/>
          <a:cs typeface="+mn-cs"/>
          <a:sym typeface="Mead Bold" charset="0"/>
        </a:defRPr>
      </a:lvl1pPr>
      <a:lvl2pPr marL="742950" indent="-285750" algn="l" defTabSz="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>
          <a:solidFill>
            <a:schemeClr val="bg1"/>
          </a:solidFill>
          <a:latin typeface="Mead Bold" charset="0"/>
          <a:ea typeface="+mn-ea"/>
          <a:sym typeface="Mead Bold" charset="0"/>
        </a:defRPr>
      </a:lvl2pPr>
      <a:lvl3pPr marL="1143000" indent="-228600" algn="l" defTabSz="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>
          <a:solidFill>
            <a:schemeClr val="bg1"/>
          </a:solidFill>
          <a:latin typeface="Mead Bold" charset="0"/>
          <a:ea typeface="+mn-ea"/>
          <a:sym typeface="Mead Bold" charset="0"/>
        </a:defRPr>
      </a:lvl3pPr>
      <a:lvl4pPr marL="1600200" indent="-228600" algn="l" defTabSz="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chemeClr val="bg1"/>
          </a:solidFill>
          <a:latin typeface="Mead Bold" charset="0"/>
          <a:ea typeface="+mn-ea"/>
          <a:sym typeface="Mead Bold" charset="0"/>
        </a:defRPr>
      </a:lvl4pPr>
      <a:lvl5pPr marL="2057400" indent="-228600" algn="l" defTabSz="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bg1"/>
          </a:solidFill>
          <a:latin typeface="Mead Bold" charset="0"/>
          <a:ea typeface="+mn-ea"/>
          <a:sym typeface="Mead Bold" charset="0"/>
        </a:defRPr>
      </a:lvl5pPr>
      <a:lvl6pPr marL="2514600" indent="-228600" algn="l" defTabSz="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bg1"/>
          </a:solidFill>
          <a:latin typeface="Mead Bold" charset="0"/>
          <a:ea typeface="+mn-ea"/>
          <a:sym typeface="Mead Bold" charset="0"/>
        </a:defRPr>
      </a:lvl6pPr>
      <a:lvl7pPr marL="2971800" indent="-228600" algn="l" defTabSz="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bg1"/>
          </a:solidFill>
          <a:latin typeface="Mead Bold" charset="0"/>
          <a:ea typeface="+mn-ea"/>
          <a:sym typeface="Mead Bold" charset="0"/>
        </a:defRPr>
      </a:lvl7pPr>
      <a:lvl8pPr marL="3429000" indent="-228600" algn="l" defTabSz="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bg1"/>
          </a:solidFill>
          <a:latin typeface="Mead Bold" charset="0"/>
          <a:ea typeface="+mn-ea"/>
          <a:sym typeface="Mead Bold" charset="0"/>
        </a:defRPr>
      </a:lvl8pPr>
      <a:lvl9pPr marL="3886200" indent="-228600" algn="l" defTabSz="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bg1"/>
          </a:solidFill>
          <a:latin typeface="Mead Bold" charset="0"/>
          <a:ea typeface="+mn-ea"/>
          <a:sym typeface="Mead Bold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85800" y="838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>
                <a:sym typeface="Mead Bold" charset="0"/>
              </a:rPr>
              <a:t>Click to edit Master title style</a:t>
            </a:r>
          </a:p>
        </p:txBody>
      </p:sp>
      <p:sp>
        <p:nvSpPr>
          <p:cNvPr id="2051" name="QuestionShape"/>
          <p:cNvSpPr>
            <a:spLocks noChangeArrowheads="1"/>
          </p:cNvSpPr>
          <p:nvPr userDrawn="1"/>
        </p:nvSpPr>
        <p:spPr bwMode="auto">
          <a:xfrm>
            <a:off x="127000" y="127000"/>
            <a:ext cx="8890000" cy="28575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en-US" altLang="en-US" sz="4400">
                <a:solidFill>
                  <a:srgbClr val="000000"/>
                </a:solidFill>
              </a:rPr>
              <a:t>iRespond Question Master</a:t>
            </a:r>
          </a:p>
        </p:txBody>
      </p:sp>
      <p:sp>
        <p:nvSpPr>
          <p:cNvPr id="2052" name="AShape"/>
          <p:cNvSpPr>
            <a:spLocks noChangeArrowheads="1"/>
          </p:cNvSpPr>
          <p:nvPr userDrawn="1"/>
        </p:nvSpPr>
        <p:spPr bwMode="auto">
          <a:xfrm>
            <a:off x="127000" y="3111500"/>
            <a:ext cx="88900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defTabSz="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defTabSz="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defTabSz="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defTabSz="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defTabSz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defTabSz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defTabSz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defTabSz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3200">
                <a:solidFill>
                  <a:schemeClr val="bg1"/>
                </a:solidFill>
                <a:latin typeface="Microsoft YaHei" pitchFamily="34" charset="-122"/>
                <a:ea typeface="Microsoft YaHei" pitchFamily="34" charset="-122"/>
                <a:sym typeface="Mead Bold" charset="0"/>
              </a:rPr>
              <a:t>A.) Response A</a:t>
            </a:r>
          </a:p>
        </p:txBody>
      </p:sp>
      <p:sp>
        <p:nvSpPr>
          <p:cNvPr id="2053" name="BShape"/>
          <p:cNvSpPr>
            <a:spLocks noChangeArrowheads="1"/>
          </p:cNvSpPr>
          <p:nvPr userDrawn="1"/>
        </p:nvSpPr>
        <p:spPr bwMode="auto">
          <a:xfrm>
            <a:off x="127000" y="3835400"/>
            <a:ext cx="88900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defTabSz="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defTabSz="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defTabSz="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defTabSz="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defTabSz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defTabSz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defTabSz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defTabSz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3200">
                <a:solidFill>
                  <a:schemeClr val="bg1"/>
                </a:solidFill>
                <a:latin typeface="Microsoft YaHei" pitchFamily="34" charset="-122"/>
                <a:ea typeface="Microsoft YaHei" pitchFamily="34" charset="-122"/>
                <a:sym typeface="Mead Bold" charset="0"/>
              </a:rPr>
              <a:t>B.) Response B</a:t>
            </a:r>
          </a:p>
        </p:txBody>
      </p:sp>
      <p:sp>
        <p:nvSpPr>
          <p:cNvPr id="2054" name="CShape"/>
          <p:cNvSpPr>
            <a:spLocks noChangeArrowheads="1"/>
          </p:cNvSpPr>
          <p:nvPr userDrawn="1"/>
        </p:nvSpPr>
        <p:spPr bwMode="auto">
          <a:xfrm>
            <a:off x="127000" y="4559300"/>
            <a:ext cx="88900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defTabSz="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defTabSz="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defTabSz="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defTabSz="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defTabSz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defTabSz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defTabSz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defTabSz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3200">
                <a:solidFill>
                  <a:schemeClr val="bg1"/>
                </a:solidFill>
                <a:latin typeface="Microsoft YaHei" pitchFamily="34" charset="-122"/>
                <a:ea typeface="Microsoft YaHei" pitchFamily="34" charset="-122"/>
                <a:sym typeface="Mead Bold" charset="0"/>
              </a:rPr>
              <a:t>C.) Response C</a:t>
            </a:r>
          </a:p>
        </p:txBody>
      </p:sp>
      <p:sp>
        <p:nvSpPr>
          <p:cNvPr id="2055" name="DShape"/>
          <p:cNvSpPr>
            <a:spLocks noChangeArrowheads="1"/>
          </p:cNvSpPr>
          <p:nvPr userDrawn="1"/>
        </p:nvSpPr>
        <p:spPr bwMode="auto">
          <a:xfrm>
            <a:off x="127000" y="5283200"/>
            <a:ext cx="88900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defTabSz="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defTabSz="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defTabSz="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defTabSz="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defTabSz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defTabSz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defTabSz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defTabSz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3200">
                <a:solidFill>
                  <a:schemeClr val="bg1"/>
                </a:solidFill>
                <a:latin typeface="Microsoft YaHei" pitchFamily="34" charset="-122"/>
                <a:ea typeface="Microsoft YaHei" pitchFamily="34" charset="-122"/>
                <a:sym typeface="Mead Bold" charset="0"/>
              </a:rPr>
              <a:t>D.) Response D</a:t>
            </a:r>
          </a:p>
        </p:txBody>
      </p:sp>
      <p:sp>
        <p:nvSpPr>
          <p:cNvPr id="2056" name="EShape"/>
          <p:cNvSpPr>
            <a:spLocks noChangeArrowheads="1"/>
          </p:cNvSpPr>
          <p:nvPr userDrawn="1"/>
        </p:nvSpPr>
        <p:spPr bwMode="auto">
          <a:xfrm>
            <a:off x="127000" y="6007100"/>
            <a:ext cx="88900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defTabSz="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defTabSz="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defTabSz="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defTabSz="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defTabSz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defTabSz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defTabSz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defTabSz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3200">
                <a:solidFill>
                  <a:schemeClr val="bg1"/>
                </a:solidFill>
                <a:latin typeface="Microsoft YaHei" pitchFamily="34" charset="-122"/>
                <a:ea typeface="Microsoft YaHei" pitchFamily="34" charset="-122"/>
                <a:sym typeface="Mead Bold" charset="0"/>
              </a:rPr>
              <a:t>E.) Response E</a:t>
            </a:r>
          </a:p>
        </p:txBody>
      </p:sp>
      <p:sp>
        <p:nvSpPr>
          <p:cNvPr id="2057" name="Percent"/>
          <p:cNvSpPr>
            <a:spLocks noChangeArrowheads="1"/>
          </p:cNvSpPr>
          <p:nvPr userDrawn="1"/>
        </p:nvSpPr>
        <p:spPr bwMode="auto">
          <a:xfrm>
            <a:off x="6350000" y="254000"/>
            <a:ext cx="2540000" cy="50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</a:rPr>
              <a:t>Percent Complete 100%</a:t>
            </a:r>
          </a:p>
        </p:txBody>
      </p:sp>
      <p:sp>
        <p:nvSpPr>
          <p:cNvPr id="2058" name="Timer"/>
          <p:cNvSpPr>
            <a:spLocks noChangeArrowheads="1"/>
          </p:cNvSpPr>
          <p:nvPr userDrawn="1"/>
        </p:nvSpPr>
        <p:spPr bwMode="auto">
          <a:xfrm>
            <a:off x="254000" y="254000"/>
            <a:ext cx="2540000" cy="50800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en-US" altLang="en-US" sz="1400">
                <a:solidFill>
                  <a:srgbClr val="000000"/>
                </a:solidFill>
              </a:rPr>
              <a:t>00:30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  <a:sym typeface="Mead Bold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Microsoft YaHei" pitchFamily="34" charset="-122"/>
          <a:ea typeface="Microsoft YaHei" pitchFamily="34" charset="-122"/>
          <a:sym typeface="Mead Bold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Microsoft YaHei" pitchFamily="34" charset="-122"/>
          <a:ea typeface="Microsoft YaHei" pitchFamily="34" charset="-122"/>
          <a:sym typeface="Mead Bold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Microsoft YaHei" pitchFamily="34" charset="-122"/>
          <a:ea typeface="Microsoft YaHei" pitchFamily="34" charset="-122"/>
          <a:sym typeface="Mead Bold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Microsoft YaHei" pitchFamily="34" charset="-122"/>
          <a:ea typeface="Microsoft YaHei" pitchFamily="34" charset="-122"/>
          <a:sym typeface="Mead Bold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Microsoft YaHei" pitchFamily="34" charset="-122"/>
          <a:ea typeface="Microsoft YaHei" pitchFamily="34" charset="-122"/>
          <a:sym typeface="Mead Bold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Microsoft YaHei" pitchFamily="34" charset="-122"/>
          <a:ea typeface="Microsoft YaHei" pitchFamily="34" charset="-122"/>
          <a:sym typeface="Mead Bold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Microsoft YaHei" pitchFamily="34" charset="-122"/>
          <a:ea typeface="Microsoft YaHei" pitchFamily="34" charset="-122"/>
          <a:sym typeface="Mead Bold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Microsoft YaHei" pitchFamily="34" charset="-122"/>
          <a:ea typeface="Microsoft YaHei" pitchFamily="34" charset="-122"/>
          <a:sym typeface="Mead Bold" charset="0"/>
        </a:defRPr>
      </a:lvl9pPr>
    </p:titleStyle>
    <p:bodyStyle>
      <a:lvl1pPr marL="342900" indent="-342900" algn="l" defTabSz="0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bg1"/>
          </a:solidFill>
          <a:latin typeface="+mn-lt"/>
          <a:ea typeface="+mn-ea"/>
          <a:cs typeface="+mn-cs"/>
          <a:sym typeface="Mead Bold" charset="0"/>
        </a:defRPr>
      </a:lvl1pPr>
      <a:lvl2pPr marL="742950" indent="-285750" algn="l" defTabSz="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>
          <a:solidFill>
            <a:schemeClr val="bg1"/>
          </a:solidFill>
          <a:latin typeface="Mead Bold" charset="0"/>
          <a:ea typeface="+mn-ea"/>
          <a:sym typeface="Mead Bold" charset="0"/>
        </a:defRPr>
      </a:lvl2pPr>
      <a:lvl3pPr marL="1143000" indent="-228600" algn="l" defTabSz="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>
          <a:solidFill>
            <a:schemeClr val="bg1"/>
          </a:solidFill>
          <a:latin typeface="Mead Bold" charset="0"/>
          <a:ea typeface="+mn-ea"/>
          <a:sym typeface="Mead Bold" charset="0"/>
        </a:defRPr>
      </a:lvl3pPr>
      <a:lvl4pPr marL="1600200" indent="-228600" algn="l" defTabSz="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chemeClr val="bg1"/>
          </a:solidFill>
          <a:latin typeface="Mead Bold" charset="0"/>
          <a:ea typeface="+mn-ea"/>
          <a:sym typeface="Mead Bold" charset="0"/>
        </a:defRPr>
      </a:lvl4pPr>
      <a:lvl5pPr marL="2057400" indent="-228600" algn="l" defTabSz="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bg1"/>
          </a:solidFill>
          <a:latin typeface="Mead Bold" charset="0"/>
          <a:ea typeface="+mn-ea"/>
          <a:sym typeface="Mead Bold" charset="0"/>
        </a:defRPr>
      </a:lvl5pPr>
      <a:lvl6pPr marL="2514600" indent="-228600" algn="l" defTabSz="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bg1"/>
          </a:solidFill>
          <a:latin typeface="Mead Bold" charset="0"/>
          <a:ea typeface="+mn-ea"/>
          <a:sym typeface="Mead Bold" charset="0"/>
        </a:defRPr>
      </a:lvl6pPr>
      <a:lvl7pPr marL="2971800" indent="-228600" algn="l" defTabSz="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bg1"/>
          </a:solidFill>
          <a:latin typeface="Mead Bold" charset="0"/>
          <a:ea typeface="+mn-ea"/>
          <a:sym typeface="Mead Bold" charset="0"/>
        </a:defRPr>
      </a:lvl7pPr>
      <a:lvl8pPr marL="3429000" indent="-228600" algn="l" defTabSz="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bg1"/>
          </a:solidFill>
          <a:latin typeface="Mead Bold" charset="0"/>
          <a:ea typeface="+mn-ea"/>
          <a:sym typeface="Mead Bold" charset="0"/>
        </a:defRPr>
      </a:lvl8pPr>
      <a:lvl9pPr marL="3886200" indent="-228600" algn="l" defTabSz="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bg1"/>
          </a:solidFill>
          <a:latin typeface="Mead Bold" charset="0"/>
          <a:ea typeface="+mn-ea"/>
          <a:sym typeface="Mead Bold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85800" y="838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>
                <a:sym typeface="Mead Bold" charset="0"/>
              </a:rPr>
              <a:t>Click to edit Master title style</a:t>
            </a:r>
          </a:p>
        </p:txBody>
      </p:sp>
      <p:sp>
        <p:nvSpPr>
          <p:cNvPr id="3075" name="GraphShape" hidden="1"/>
          <p:cNvSpPr>
            <a:spLocks noChangeArrowheads="1"/>
          </p:cNvSpPr>
          <p:nvPr userDrawn="1"/>
        </p:nvSpPr>
        <p:spPr bwMode="auto">
          <a:xfrm>
            <a:off x="127000" y="254000"/>
            <a:ext cx="1270000" cy="1270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r>
              <a:rPr lang="en-US" altLang="en-US"/>
              <a:t>iRespond Graph</a:t>
            </a:r>
          </a:p>
        </p:txBody>
      </p:sp>
      <p:grpSp>
        <p:nvGrpSpPr>
          <p:cNvPr id="3076" name="CorrectBarGroup"/>
          <p:cNvGrpSpPr>
            <a:grpSpLocks/>
          </p:cNvGrpSpPr>
          <p:nvPr userDrawn="1"/>
        </p:nvGrpSpPr>
        <p:grpSpPr bwMode="auto">
          <a:xfrm>
            <a:off x="1270000" y="3175000"/>
            <a:ext cx="2667000" cy="2540000"/>
            <a:chOff x="1270000" y="3175000"/>
            <a:chExt cx="2667000" cy="2540000"/>
          </a:xfrm>
        </p:grpSpPr>
        <p:sp>
          <p:nvSpPr>
            <p:cNvPr id="3105" name="CorrectBar0"/>
            <p:cNvSpPr>
              <a:spLocks noChangeArrowheads="1"/>
            </p:cNvSpPr>
            <p:nvPr userDrawn="1"/>
          </p:nvSpPr>
          <p:spPr bwMode="auto">
            <a:xfrm>
              <a:off x="1270000" y="3175000"/>
              <a:ext cx="1079500" cy="2540000"/>
            </a:xfrm>
            <a:prstGeom prst="rect">
              <a:avLst/>
            </a:prstGeom>
            <a:solidFill>
              <a:srgbClr val="22FF2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106" name="CorrectBar1"/>
            <p:cNvSpPr>
              <a:spLocks noChangeArrowheads="1"/>
            </p:cNvSpPr>
            <p:nvPr userDrawn="1"/>
          </p:nvSpPr>
          <p:spPr bwMode="auto">
            <a:xfrm>
              <a:off x="2857500" y="4445000"/>
              <a:ext cx="1079500" cy="1270000"/>
            </a:xfrm>
            <a:prstGeom prst="rect">
              <a:avLst/>
            </a:prstGeom>
            <a:solidFill>
              <a:srgbClr val="22FF2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3077" name="PercentLabelGroup"/>
          <p:cNvGrpSpPr>
            <a:grpSpLocks/>
          </p:cNvGrpSpPr>
          <p:nvPr userDrawn="1"/>
        </p:nvGrpSpPr>
        <p:grpSpPr bwMode="auto">
          <a:xfrm>
            <a:off x="1270000" y="1270000"/>
            <a:ext cx="7429500" cy="317500"/>
            <a:chOff x="1270000" y="1270000"/>
            <a:chExt cx="7429500" cy="317500"/>
          </a:xfrm>
        </p:grpSpPr>
        <p:sp>
          <p:nvSpPr>
            <p:cNvPr id="3100" name="PercentLabel0"/>
            <p:cNvSpPr>
              <a:spLocks noChangeArrowheads="1"/>
            </p:cNvSpPr>
            <p:nvPr userDrawn="1"/>
          </p:nvSpPr>
          <p:spPr bwMode="auto">
            <a:xfrm>
              <a:off x="1270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algn="ctr"/>
              <a:r>
                <a:rPr lang="en-US" altLang="en-US" sz="2800">
                  <a:solidFill>
                    <a:srgbClr val="000000"/>
                  </a:solidFill>
                </a:rPr>
                <a:t>67%</a:t>
              </a:r>
            </a:p>
          </p:txBody>
        </p:sp>
        <p:sp>
          <p:nvSpPr>
            <p:cNvPr id="3101" name="PercentLabel1"/>
            <p:cNvSpPr>
              <a:spLocks noChangeArrowheads="1"/>
            </p:cNvSpPr>
            <p:nvPr userDrawn="1"/>
          </p:nvSpPr>
          <p:spPr bwMode="auto">
            <a:xfrm>
              <a:off x="28575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algn="ctr"/>
              <a:r>
                <a:rPr lang="en-US" altLang="en-US" sz="2800">
                  <a:solidFill>
                    <a:srgbClr val="000000"/>
                  </a:solidFill>
                </a:rPr>
                <a:t>33%</a:t>
              </a:r>
            </a:p>
          </p:txBody>
        </p:sp>
        <p:sp>
          <p:nvSpPr>
            <p:cNvPr id="3102" name="PercentLabel2"/>
            <p:cNvSpPr>
              <a:spLocks noChangeArrowheads="1"/>
            </p:cNvSpPr>
            <p:nvPr userDrawn="1"/>
          </p:nvSpPr>
          <p:spPr bwMode="auto">
            <a:xfrm>
              <a:off x="4445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algn="ctr"/>
              <a:r>
                <a:rPr lang="en-US" altLang="en-US" sz="2800">
                  <a:solidFill>
                    <a:srgbClr val="000000"/>
                  </a:solidFill>
                </a:rPr>
                <a:t>100%</a:t>
              </a:r>
            </a:p>
          </p:txBody>
        </p:sp>
        <p:sp>
          <p:nvSpPr>
            <p:cNvPr id="3103" name="PercentLabel3"/>
            <p:cNvSpPr>
              <a:spLocks noChangeArrowheads="1"/>
            </p:cNvSpPr>
            <p:nvPr userDrawn="1"/>
          </p:nvSpPr>
          <p:spPr bwMode="auto">
            <a:xfrm>
              <a:off x="60325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algn="ctr"/>
              <a:r>
                <a:rPr lang="en-US" altLang="en-US" sz="2800">
                  <a:solidFill>
                    <a:srgbClr val="000000"/>
                  </a:solidFill>
                </a:rPr>
                <a:t>100%</a:t>
              </a:r>
            </a:p>
          </p:txBody>
        </p:sp>
        <p:sp>
          <p:nvSpPr>
            <p:cNvPr id="3104" name="PercentLabel4"/>
            <p:cNvSpPr>
              <a:spLocks noChangeArrowheads="1"/>
            </p:cNvSpPr>
            <p:nvPr userDrawn="1"/>
          </p:nvSpPr>
          <p:spPr bwMode="auto">
            <a:xfrm>
              <a:off x="7620000" y="1270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algn="ctr"/>
              <a:r>
                <a:rPr lang="en-US" altLang="en-US" sz="2800">
                  <a:solidFill>
                    <a:srgbClr val="000000"/>
                  </a:solidFill>
                </a:rPr>
                <a:t>67%</a:t>
              </a:r>
            </a:p>
          </p:txBody>
        </p:sp>
      </p:grpSp>
      <p:grpSp>
        <p:nvGrpSpPr>
          <p:cNvPr id="3078" name="IncorrectBarGroup"/>
          <p:cNvGrpSpPr>
            <a:grpSpLocks/>
          </p:cNvGrpSpPr>
          <p:nvPr userDrawn="1"/>
        </p:nvGrpSpPr>
        <p:grpSpPr bwMode="auto">
          <a:xfrm>
            <a:off x="4445000" y="1905000"/>
            <a:ext cx="4254500" cy="3810000"/>
            <a:chOff x="4445000" y="1905000"/>
            <a:chExt cx="4254500" cy="3810000"/>
          </a:xfrm>
        </p:grpSpPr>
        <p:sp>
          <p:nvSpPr>
            <p:cNvPr id="3097" name="IncorrectBar2"/>
            <p:cNvSpPr>
              <a:spLocks noChangeArrowheads="1"/>
            </p:cNvSpPr>
            <p:nvPr userDrawn="1"/>
          </p:nvSpPr>
          <p:spPr bwMode="auto">
            <a:xfrm>
              <a:off x="4445000" y="1905000"/>
              <a:ext cx="1079500" cy="3810000"/>
            </a:xfrm>
            <a:prstGeom prst="rect">
              <a:avLst/>
            </a:prstGeom>
            <a:solidFill>
              <a:srgbClr val="FF222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098" name="IncorrectBar3"/>
            <p:cNvSpPr>
              <a:spLocks noChangeArrowheads="1"/>
            </p:cNvSpPr>
            <p:nvPr userDrawn="1"/>
          </p:nvSpPr>
          <p:spPr bwMode="auto">
            <a:xfrm>
              <a:off x="6032500" y="1905000"/>
              <a:ext cx="1079500" cy="3810000"/>
            </a:xfrm>
            <a:prstGeom prst="rect">
              <a:avLst/>
            </a:prstGeom>
            <a:solidFill>
              <a:srgbClr val="FF222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099" name="IncorrectBar4"/>
            <p:cNvSpPr>
              <a:spLocks noChangeArrowheads="1"/>
            </p:cNvSpPr>
            <p:nvPr userDrawn="1"/>
          </p:nvSpPr>
          <p:spPr bwMode="auto">
            <a:xfrm>
              <a:off x="7620000" y="3175000"/>
              <a:ext cx="1079500" cy="2540000"/>
            </a:xfrm>
            <a:prstGeom prst="rect">
              <a:avLst/>
            </a:prstGeom>
            <a:solidFill>
              <a:srgbClr val="FF222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3079" name="XLabelGroup"/>
          <p:cNvGrpSpPr>
            <a:grpSpLocks/>
          </p:cNvGrpSpPr>
          <p:nvPr userDrawn="1"/>
        </p:nvGrpSpPr>
        <p:grpSpPr bwMode="auto">
          <a:xfrm>
            <a:off x="1270000" y="5842000"/>
            <a:ext cx="7429500" cy="317500"/>
            <a:chOff x="1270000" y="5842000"/>
            <a:chExt cx="7429500" cy="317500"/>
          </a:xfrm>
        </p:grpSpPr>
        <p:sp>
          <p:nvSpPr>
            <p:cNvPr id="3092" name="XValueLabel0"/>
            <p:cNvSpPr>
              <a:spLocks noChangeArrowheads="1"/>
            </p:cNvSpPr>
            <p:nvPr userDrawn="1"/>
          </p:nvSpPr>
          <p:spPr bwMode="auto">
            <a:xfrm>
              <a:off x="1270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algn="ctr"/>
              <a:r>
                <a:rPr lang="en-US" altLang="en-US" sz="2800">
                  <a:solidFill>
                    <a:srgbClr val="000000"/>
                  </a:solidFill>
                </a:rPr>
                <a:t>A*</a:t>
              </a:r>
            </a:p>
          </p:txBody>
        </p:sp>
        <p:sp>
          <p:nvSpPr>
            <p:cNvPr id="3093" name="XValueLabel1"/>
            <p:cNvSpPr>
              <a:spLocks noChangeArrowheads="1"/>
            </p:cNvSpPr>
            <p:nvPr userDrawn="1"/>
          </p:nvSpPr>
          <p:spPr bwMode="auto">
            <a:xfrm>
              <a:off x="28575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algn="ctr"/>
              <a:r>
                <a:rPr lang="en-US" altLang="en-US" sz="2800">
                  <a:solidFill>
                    <a:srgbClr val="000000"/>
                  </a:solidFill>
                </a:rPr>
                <a:t>B*</a:t>
              </a:r>
            </a:p>
          </p:txBody>
        </p:sp>
        <p:sp>
          <p:nvSpPr>
            <p:cNvPr id="3094" name="XValueLabel2"/>
            <p:cNvSpPr>
              <a:spLocks noChangeArrowheads="1"/>
            </p:cNvSpPr>
            <p:nvPr userDrawn="1"/>
          </p:nvSpPr>
          <p:spPr bwMode="auto">
            <a:xfrm>
              <a:off x="4445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algn="ctr"/>
              <a:r>
                <a:rPr lang="en-US" altLang="en-US" sz="2800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3095" name="XValueLabel3"/>
            <p:cNvSpPr>
              <a:spLocks noChangeArrowheads="1"/>
            </p:cNvSpPr>
            <p:nvPr userDrawn="1"/>
          </p:nvSpPr>
          <p:spPr bwMode="auto">
            <a:xfrm>
              <a:off x="60325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algn="ctr"/>
              <a:r>
                <a:rPr lang="en-US" altLang="en-US" sz="2800">
                  <a:solidFill>
                    <a:srgbClr val="000000"/>
                  </a:solidFill>
                </a:rPr>
                <a:t>D</a:t>
              </a:r>
            </a:p>
          </p:txBody>
        </p:sp>
        <p:sp>
          <p:nvSpPr>
            <p:cNvPr id="3096" name="XValueLabel4"/>
            <p:cNvSpPr>
              <a:spLocks noChangeArrowheads="1"/>
            </p:cNvSpPr>
            <p:nvPr userDrawn="1"/>
          </p:nvSpPr>
          <p:spPr bwMode="auto">
            <a:xfrm>
              <a:off x="7620000" y="5842000"/>
              <a:ext cx="1079500" cy="3175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algn="ctr"/>
              <a:r>
                <a:rPr lang="en-US" altLang="en-US" sz="2800">
                  <a:solidFill>
                    <a:srgbClr val="000000"/>
                  </a:solidFill>
                </a:rPr>
                <a:t>E</a:t>
              </a:r>
            </a:p>
          </p:txBody>
        </p:sp>
      </p:grpSp>
      <p:grpSp>
        <p:nvGrpSpPr>
          <p:cNvPr id="3080" name="AxisLineGroup"/>
          <p:cNvGrpSpPr>
            <a:grpSpLocks/>
          </p:cNvGrpSpPr>
          <p:nvPr userDrawn="1"/>
        </p:nvGrpSpPr>
        <p:grpSpPr bwMode="auto">
          <a:xfrm>
            <a:off x="889000" y="1587500"/>
            <a:ext cx="8001000" cy="4127500"/>
            <a:chOff x="889000" y="1587500"/>
            <a:chExt cx="8001000" cy="4127500"/>
          </a:xfrm>
        </p:grpSpPr>
        <p:cxnSp>
          <p:nvCxnSpPr>
            <p:cNvPr id="3086" name="XAxisLine"/>
            <p:cNvCxnSpPr>
              <a:cxnSpLocks noChangeShapeType="1"/>
            </p:cNvCxnSpPr>
            <p:nvPr userDrawn="1"/>
          </p:nvCxnSpPr>
          <p:spPr bwMode="auto">
            <a:xfrm>
              <a:off x="889000" y="5715000"/>
              <a:ext cx="8001000" cy="0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87" name="YAxisLine"/>
            <p:cNvCxnSpPr>
              <a:cxnSpLocks noChangeShapeType="1"/>
            </p:cNvCxnSpPr>
            <p:nvPr userDrawn="1"/>
          </p:nvCxnSpPr>
          <p:spPr bwMode="auto">
            <a:xfrm>
              <a:off x="1016000" y="1587500"/>
              <a:ext cx="0" cy="4127500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88" name="YAxisTick0"/>
            <p:cNvCxnSpPr>
              <a:cxnSpLocks noChangeShapeType="1"/>
            </p:cNvCxnSpPr>
            <p:nvPr userDrawn="1"/>
          </p:nvCxnSpPr>
          <p:spPr bwMode="auto">
            <a:xfrm>
              <a:off x="889000" y="5715000"/>
              <a:ext cx="254000" cy="0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89" name="YAxisTick1"/>
            <p:cNvCxnSpPr>
              <a:cxnSpLocks noChangeShapeType="1"/>
            </p:cNvCxnSpPr>
            <p:nvPr userDrawn="1"/>
          </p:nvCxnSpPr>
          <p:spPr bwMode="auto">
            <a:xfrm>
              <a:off x="889000" y="4445000"/>
              <a:ext cx="254000" cy="0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90" name="YAxisTick2"/>
            <p:cNvCxnSpPr>
              <a:cxnSpLocks noChangeShapeType="1"/>
            </p:cNvCxnSpPr>
            <p:nvPr userDrawn="1"/>
          </p:nvCxnSpPr>
          <p:spPr bwMode="auto">
            <a:xfrm>
              <a:off x="889000" y="3175000"/>
              <a:ext cx="254000" cy="0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91" name="YAxisTick3"/>
            <p:cNvCxnSpPr>
              <a:cxnSpLocks noChangeShapeType="1"/>
            </p:cNvCxnSpPr>
            <p:nvPr userDrawn="1"/>
          </p:nvCxnSpPr>
          <p:spPr bwMode="auto">
            <a:xfrm>
              <a:off x="889000" y="1905000"/>
              <a:ext cx="254000" cy="0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3081" name="YLabelGroup"/>
          <p:cNvGrpSpPr>
            <a:grpSpLocks/>
          </p:cNvGrpSpPr>
          <p:nvPr userDrawn="1"/>
        </p:nvGrpSpPr>
        <p:grpSpPr bwMode="auto">
          <a:xfrm>
            <a:off x="254000" y="1841500"/>
            <a:ext cx="762000" cy="3937000"/>
            <a:chOff x="254000" y="1841500"/>
            <a:chExt cx="762000" cy="3937000"/>
          </a:xfrm>
        </p:grpSpPr>
        <p:sp>
          <p:nvSpPr>
            <p:cNvPr id="3082" name="YValueLabel0"/>
            <p:cNvSpPr>
              <a:spLocks noChangeArrowheads="1"/>
            </p:cNvSpPr>
            <p:nvPr userDrawn="1"/>
          </p:nvSpPr>
          <p:spPr bwMode="auto">
            <a:xfrm>
              <a:off x="254000" y="565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algn="ctr"/>
              <a:r>
                <a:rPr lang="en-US" altLang="en-US" sz="200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3083" name="YValueLabel1"/>
            <p:cNvSpPr>
              <a:spLocks noChangeArrowheads="1"/>
            </p:cNvSpPr>
            <p:nvPr userDrawn="1"/>
          </p:nvSpPr>
          <p:spPr bwMode="auto">
            <a:xfrm>
              <a:off x="254000" y="438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algn="ctr"/>
              <a:r>
                <a:rPr lang="en-US" altLang="en-US" sz="20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3084" name="YValueLabel2"/>
            <p:cNvSpPr>
              <a:spLocks noChangeArrowheads="1"/>
            </p:cNvSpPr>
            <p:nvPr userDrawn="1"/>
          </p:nvSpPr>
          <p:spPr bwMode="auto">
            <a:xfrm>
              <a:off x="254000" y="311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algn="ctr"/>
              <a:r>
                <a:rPr lang="en-US" altLang="en-US" sz="20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3085" name="YValueLabel3"/>
            <p:cNvSpPr>
              <a:spLocks noChangeArrowheads="1"/>
            </p:cNvSpPr>
            <p:nvPr userDrawn="1"/>
          </p:nvSpPr>
          <p:spPr bwMode="auto">
            <a:xfrm>
              <a:off x="254000" y="1841500"/>
              <a:ext cx="762000" cy="1270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ea typeface="宋体" pitchFamily="2" charset="-122"/>
                </a:defRPr>
              </a:lvl9pPr>
            </a:lstStyle>
            <a:p>
              <a:pPr algn="ctr"/>
              <a:r>
                <a:rPr lang="en-US" altLang="en-US" sz="2000">
                  <a:solidFill>
                    <a:srgbClr val="000000"/>
                  </a:solidFill>
                </a:rPr>
                <a:t>3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  <a:sym typeface="Mead Bold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Microsoft YaHei" pitchFamily="34" charset="-122"/>
          <a:ea typeface="Microsoft YaHei" pitchFamily="34" charset="-122"/>
          <a:sym typeface="Mead Bold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Microsoft YaHei" pitchFamily="34" charset="-122"/>
          <a:ea typeface="Microsoft YaHei" pitchFamily="34" charset="-122"/>
          <a:sym typeface="Mead Bold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Microsoft YaHei" pitchFamily="34" charset="-122"/>
          <a:ea typeface="Microsoft YaHei" pitchFamily="34" charset="-122"/>
          <a:sym typeface="Mead Bold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Microsoft YaHei" pitchFamily="34" charset="-122"/>
          <a:ea typeface="Microsoft YaHei" pitchFamily="34" charset="-122"/>
          <a:sym typeface="Mead Bold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Microsoft YaHei" pitchFamily="34" charset="-122"/>
          <a:ea typeface="Microsoft YaHei" pitchFamily="34" charset="-122"/>
          <a:sym typeface="Mead Bold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Microsoft YaHei" pitchFamily="34" charset="-122"/>
          <a:ea typeface="Microsoft YaHei" pitchFamily="34" charset="-122"/>
          <a:sym typeface="Mead Bold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Microsoft YaHei" pitchFamily="34" charset="-122"/>
          <a:ea typeface="Microsoft YaHei" pitchFamily="34" charset="-122"/>
          <a:sym typeface="Mead Bold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Microsoft YaHei" pitchFamily="34" charset="-122"/>
          <a:ea typeface="Microsoft YaHei" pitchFamily="34" charset="-122"/>
          <a:sym typeface="Mead Bold" charset="0"/>
        </a:defRPr>
      </a:lvl9pPr>
    </p:titleStyle>
    <p:bodyStyle>
      <a:lvl1pPr marL="342900" indent="-342900" algn="l" defTabSz="0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bg1"/>
          </a:solidFill>
          <a:latin typeface="+mn-lt"/>
          <a:ea typeface="+mn-ea"/>
          <a:cs typeface="+mn-cs"/>
          <a:sym typeface="Mead Bold" charset="0"/>
        </a:defRPr>
      </a:lvl1pPr>
      <a:lvl2pPr marL="742950" indent="-285750" algn="l" defTabSz="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>
          <a:solidFill>
            <a:schemeClr val="bg1"/>
          </a:solidFill>
          <a:latin typeface="Mead Bold" charset="0"/>
          <a:ea typeface="+mn-ea"/>
          <a:sym typeface="Mead Bold" charset="0"/>
        </a:defRPr>
      </a:lvl2pPr>
      <a:lvl3pPr marL="1143000" indent="-228600" algn="l" defTabSz="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>
          <a:solidFill>
            <a:schemeClr val="bg1"/>
          </a:solidFill>
          <a:latin typeface="Mead Bold" charset="0"/>
          <a:ea typeface="+mn-ea"/>
          <a:sym typeface="Mead Bold" charset="0"/>
        </a:defRPr>
      </a:lvl3pPr>
      <a:lvl4pPr marL="1600200" indent="-228600" algn="l" defTabSz="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chemeClr val="bg1"/>
          </a:solidFill>
          <a:latin typeface="Mead Bold" charset="0"/>
          <a:ea typeface="+mn-ea"/>
          <a:sym typeface="Mead Bold" charset="0"/>
        </a:defRPr>
      </a:lvl4pPr>
      <a:lvl5pPr marL="2057400" indent="-228600" algn="l" defTabSz="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bg1"/>
          </a:solidFill>
          <a:latin typeface="Mead Bold" charset="0"/>
          <a:ea typeface="+mn-ea"/>
          <a:sym typeface="Mead Bold" charset="0"/>
        </a:defRPr>
      </a:lvl5pPr>
      <a:lvl6pPr marL="2514600" indent="-228600" algn="l" defTabSz="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bg1"/>
          </a:solidFill>
          <a:latin typeface="Mead Bold" charset="0"/>
          <a:ea typeface="+mn-ea"/>
          <a:sym typeface="Mead Bold" charset="0"/>
        </a:defRPr>
      </a:lvl6pPr>
      <a:lvl7pPr marL="2971800" indent="-228600" algn="l" defTabSz="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bg1"/>
          </a:solidFill>
          <a:latin typeface="Mead Bold" charset="0"/>
          <a:ea typeface="+mn-ea"/>
          <a:sym typeface="Mead Bold" charset="0"/>
        </a:defRPr>
      </a:lvl7pPr>
      <a:lvl8pPr marL="3429000" indent="-228600" algn="l" defTabSz="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bg1"/>
          </a:solidFill>
          <a:latin typeface="Mead Bold" charset="0"/>
          <a:ea typeface="+mn-ea"/>
          <a:sym typeface="Mead Bold" charset="0"/>
        </a:defRPr>
      </a:lvl8pPr>
      <a:lvl9pPr marL="3886200" indent="-228600" algn="l" defTabSz="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bg1"/>
          </a:solidFill>
          <a:latin typeface="Mead Bold" charset="0"/>
          <a:ea typeface="+mn-ea"/>
          <a:sym typeface="Mead Bold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67544" y="440668"/>
            <a:ext cx="8269796" cy="982154"/>
          </a:xfrm>
        </p:spPr>
        <p:txBody>
          <a:bodyPr/>
          <a:lstStyle/>
          <a:p>
            <a:pPr eaLnBrk="1" hangingPunct="1"/>
            <a:r>
              <a:rPr lang="en-US" altLang="en-US" sz="3200" b="1" dirty="0" smtClean="0">
                <a:latin typeface="+mn-lt"/>
              </a:rPr>
              <a:t/>
            </a:r>
            <a:br>
              <a:rPr lang="en-US" altLang="en-US" sz="3200" b="1" dirty="0" smtClean="0">
                <a:latin typeface="+mn-lt"/>
              </a:rPr>
            </a:br>
            <a:r>
              <a:rPr lang="en-US" altLang="en-US" sz="4800" b="1" dirty="0" smtClean="0">
                <a:latin typeface="Batang" panose="02030600000101010101" pitchFamily="18" charset="-127"/>
                <a:ea typeface="Batang" panose="02030600000101010101" pitchFamily="18" charset="-127"/>
              </a:rPr>
              <a:t>Counselors’ Open House</a:t>
            </a:r>
            <a:r>
              <a:rPr lang="en-US" altLang="en-US" sz="3600" b="1" dirty="0" smtClean="0">
                <a:latin typeface="+mn-lt"/>
              </a:rPr>
              <a:t/>
            </a:r>
            <a:br>
              <a:rPr lang="en-US" altLang="en-US" sz="3600" b="1" dirty="0" smtClean="0">
                <a:latin typeface="+mn-lt"/>
              </a:rPr>
            </a:br>
            <a:r>
              <a:rPr lang="en-US" altLang="en-US" sz="2800" b="1" dirty="0" smtClean="0">
                <a:latin typeface="+mn-lt"/>
              </a:rPr>
              <a:t>Tuesday, </a:t>
            </a:r>
            <a:r>
              <a:rPr lang="en-US" altLang="en-US" sz="2800" b="1" smtClean="0">
                <a:latin typeface="+mn-lt"/>
              </a:rPr>
              <a:t>August 12</a:t>
            </a:r>
            <a:r>
              <a:rPr lang="en-US" altLang="en-US" sz="2800" b="1" baseline="30000" smtClean="0">
                <a:latin typeface="+mn-lt"/>
              </a:rPr>
              <a:t>th</a:t>
            </a:r>
            <a:r>
              <a:rPr lang="en-US" altLang="en-US" sz="2800" b="1" smtClean="0">
                <a:latin typeface="+mn-lt"/>
              </a:rPr>
              <a:t>    </a:t>
            </a:r>
            <a:r>
              <a:rPr lang="en-US" altLang="en-US" sz="3200" b="1" smtClean="0"/>
              <a:t> </a:t>
            </a:r>
            <a:r>
              <a:rPr lang="en-US" altLang="en-US" sz="2400" b="1" dirty="0" smtClean="0"/>
              <a:t>during your planning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006725"/>
            <a:ext cx="8377238" cy="282575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en-US" sz="2000" b="1" dirty="0" smtClean="0"/>
              <a:t>Classroom Teachers:  Stop by the counselors group room during your planning time for a quick hello and to:</a:t>
            </a:r>
          </a:p>
          <a:p>
            <a:pPr algn="l" eaLnBrk="1" hangingPunct="1">
              <a:defRPr/>
            </a:pPr>
            <a:endParaRPr lang="en-US" altLang="en-US" sz="1100" b="1" dirty="0" smtClean="0"/>
          </a:p>
          <a:p>
            <a:pPr marL="342900" indent="-342900" algn="l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 smtClean="0"/>
              <a:t>Grab a snack</a:t>
            </a:r>
          </a:p>
          <a:p>
            <a:pPr marL="342900" indent="-342900" algn="l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2000" b="1" smtClean="0"/>
              <a:t>Fill </a:t>
            </a:r>
            <a:r>
              <a:rPr lang="en-US" altLang="en-US" sz="2000" b="1" dirty="0" smtClean="0"/>
              <a:t>out a needs assessment</a:t>
            </a:r>
          </a:p>
          <a:p>
            <a:pPr marL="342900" indent="-342900" algn="l" eaLnBrk="1" hangingPunct="1">
              <a:buFont typeface="Arial" panose="020B0604020202020204" pitchFamily="34" charset="0"/>
              <a:buChar char="•"/>
              <a:defRPr/>
            </a:pPr>
            <a:r>
              <a:rPr lang="en-US" altLang="en-US" sz="2000" b="1" dirty="0" smtClean="0"/>
              <a:t>Tell us how we can support you this year!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hool_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chool_presentation">
      <a:majorFont>
        <a:latin typeface="Microsoft YaHei"/>
        <a:ea typeface="Microsoft YaHei"/>
        <a:cs typeface=""/>
      </a:majorFont>
      <a:minorFont>
        <a:latin typeface="Microsoft YaHei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iRespondQuestionMaste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chool_presentation">
      <a:majorFont>
        <a:latin typeface="Microsoft YaHei"/>
        <a:ea typeface="Microsoft YaHei"/>
        <a:cs typeface=""/>
      </a:majorFont>
      <a:minorFont>
        <a:latin typeface="Microsoft YaHei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lnDef>
  </a:objectDefaults>
  <a:extraClrSchemeLst/>
</a:theme>
</file>

<file path=ppt/theme/theme3.xml><?xml version="1.0" encoding="utf-8"?>
<a:theme xmlns:a="http://schemas.openxmlformats.org/drawingml/2006/main" name="iRespondGraphMaste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chool_presentation">
      <a:majorFont>
        <a:latin typeface="Microsoft YaHei"/>
        <a:ea typeface="Microsoft YaHei"/>
        <a:cs typeface=""/>
      </a:majorFont>
      <a:minorFont>
        <a:latin typeface="Microsoft YaHei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宋体" pitchFamily="2" charset="-122"/>
          </a:defRPr>
        </a:defPPr>
      </a:lst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157255236</TotalTime>
  <Pages>0</Pages>
  <Words>38</Words>
  <Characters>0</Characters>
  <Application>Microsoft Office PowerPoint</Application>
  <DocSecurity>0</DocSecurity>
  <PresentationFormat>On-screen Show (4:3)</PresentationFormat>
  <Lines>0</Lines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school_presentation</vt:lpstr>
      <vt:lpstr>iRespondQuestionMaster</vt:lpstr>
      <vt:lpstr>iRespondGraphMaster</vt:lpstr>
      <vt:lpstr> Counselors’ Open House Tuesday, August 12th     during your planning</vt:lpstr>
    </vt:vector>
  </TitlesOfParts>
  <LinksUpToDate>false</LinksUpToDate>
  <CharactersWithSpaces>0</CharactersWithSpaces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Counselors’ Open House</dc:title>
  <dc:creator>Administrator</dc:creator>
  <cp:lastModifiedBy>Lisa King</cp:lastModifiedBy>
  <cp:revision>18</cp:revision>
  <cp:lastPrinted>1899-12-30T00:00:00Z</cp:lastPrinted>
  <dcterms:created xsi:type="dcterms:W3CDTF">2012-01-31T17:01:12Z</dcterms:created>
  <dcterms:modified xsi:type="dcterms:W3CDTF">2015-07-20T00:15:34Z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TC103368119990</vt:lpwstr>
  </property>
  <property fmtid="{D5CDD505-2E9C-101B-9397-08002B2CF9AE}" pid="3" name="KSOProductBuildVer">
    <vt:lpwstr>1033-8.1.0.3018</vt:lpwstr>
  </property>
  <property fmtid="{D5CDD505-2E9C-101B-9397-08002B2CF9AE}" pid="4" name="ShowTimer">
    <vt:bool>true</vt:bool>
  </property>
  <property fmtid="{D5CDD505-2E9C-101B-9397-08002B2CF9AE}" pid="5" name="ShowPercent">
    <vt:bool>true</vt:bool>
  </property>
</Properties>
</file>