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6" y="118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4F63BD8-DD62-4752-B3CE-4478451B5CE3}" type="datetime1">
              <a:rPr lang="en-US" altLang="en-US"/>
              <a:pPr>
                <a:defRPr/>
              </a:pPr>
              <a:t>7/19/2015</a:t>
            </a:fld>
            <a:endParaRPr lang="en-US" altLang="en-US"/>
          </a:p>
        </p:txBody>
      </p:sp>
      <p:sp>
        <p:nvSpPr>
          <p:cNvPr id="512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zh-CN" altLang="en-US" smtClean="0"/>
              <a:t>单击此处编辑母版文本样式</a:t>
            </a:r>
            <a:endParaRPr lang="en-US" altLang="en-US" smtClean="0"/>
          </a:p>
          <a:p>
            <a:pPr>
              <a:defRPr/>
            </a:pPr>
            <a:r>
              <a:rPr lang="zh-CN" altLang="en-US" smtClean="0"/>
              <a:t>第二级</a:t>
            </a:r>
            <a:endParaRPr lang="en-US" altLang="en-US" smtClean="0"/>
          </a:p>
          <a:p>
            <a:pPr>
              <a:defRPr/>
            </a:pPr>
            <a:r>
              <a:rPr lang="zh-CN" altLang="en-US" smtClean="0"/>
              <a:t>第三级</a:t>
            </a:r>
            <a:endParaRPr lang="en-US" altLang="en-US" smtClean="0"/>
          </a:p>
          <a:p>
            <a:pPr>
              <a:defRPr/>
            </a:pPr>
            <a:r>
              <a:rPr lang="zh-CN" altLang="en-US" smtClean="0"/>
              <a:t>第四级</a:t>
            </a:r>
            <a:endParaRPr lang="en-US" altLang="en-US" smtClean="0"/>
          </a:p>
          <a:p>
            <a:pPr>
              <a:defRPr/>
            </a:pPr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82DD9DB-272C-41EC-AFAC-F642ABFFC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56928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7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3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0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7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1139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5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79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326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514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ead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55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01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29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8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36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53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80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32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74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8460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67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ead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36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600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69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2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56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314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ead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00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Mead Bold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Mead Bold" charset="0"/>
              </a:rPr>
              <a:t>Click to edit Master text styles</a:t>
            </a:r>
          </a:p>
          <a:p>
            <a:pPr lvl="0"/>
            <a:endParaRPr lang="en-US" altLang="zh-CN" smtClean="0">
              <a:sym typeface="Mead Bol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  <a:sym typeface="Mead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  <a:sym typeface="Mead Bold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bg1"/>
          </a:solidFill>
          <a:latin typeface="Mead Bold" charset="0"/>
          <a:ea typeface="+mn-ea"/>
          <a:sym typeface="Mead Bold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bg1"/>
          </a:solidFill>
          <a:latin typeface="Mead Bold" charset="0"/>
          <a:ea typeface="+mn-ea"/>
          <a:sym typeface="Mead Bold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Mead Bold" charset="0"/>
              </a:rPr>
              <a:t>Click to edit Master title style</a:t>
            </a:r>
          </a:p>
        </p:txBody>
      </p:sp>
      <p:sp>
        <p:nvSpPr>
          <p:cNvPr id="205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205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sym typeface="Mead Bold" charset="0"/>
              </a:rPr>
              <a:t>A.) Response A</a:t>
            </a:r>
          </a:p>
        </p:txBody>
      </p:sp>
      <p:sp>
        <p:nvSpPr>
          <p:cNvPr id="205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sym typeface="Mead Bold" charset="0"/>
              </a:rPr>
              <a:t>B.) Response B</a:t>
            </a:r>
          </a:p>
        </p:txBody>
      </p:sp>
      <p:sp>
        <p:nvSpPr>
          <p:cNvPr id="205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sym typeface="Mead Bold" charset="0"/>
              </a:rPr>
              <a:t>C.) Response C</a:t>
            </a:r>
          </a:p>
        </p:txBody>
      </p:sp>
      <p:sp>
        <p:nvSpPr>
          <p:cNvPr id="205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sym typeface="Mead Bold" charset="0"/>
              </a:rPr>
              <a:t>D.) Response D</a:t>
            </a:r>
          </a:p>
        </p:txBody>
      </p:sp>
      <p:sp>
        <p:nvSpPr>
          <p:cNvPr id="205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  <a:sym typeface="Mead Bold" charset="0"/>
              </a:rPr>
              <a:t>E.) Response E</a:t>
            </a:r>
          </a:p>
        </p:txBody>
      </p:sp>
      <p:sp>
        <p:nvSpPr>
          <p:cNvPr id="2057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2058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  <a:sym typeface="Mead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  <a:sym typeface="Mead Bold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bg1"/>
          </a:solidFill>
          <a:latin typeface="Mead Bold" charset="0"/>
          <a:ea typeface="+mn-ea"/>
          <a:sym typeface="Mead Bold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bg1"/>
          </a:solidFill>
          <a:latin typeface="Mead Bold" charset="0"/>
          <a:ea typeface="+mn-ea"/>
          <a:sym typeface="Mead Bold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Mead Bold" charset="0"/>
              </a:rPr>
              <a:t>Click to edit Master title style</a:t>
            </a:r>
          </a:p>
        </p:txBody>
      </p:sp>
      <p:sp>
        <p:nvSpPr>
          <p:cNvPr id="3075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en-US" alt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5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06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0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1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2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3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4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7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98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99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2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3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094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095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096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6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87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88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89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0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1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2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3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84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85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  <a:sym typeface="Mead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Microsoft YaHei" pitchFamily="34" charset="-122"/>
          <a:ea typeface="Microsoft YaHei" pitchFamily="34" charset="-122"/>
          <a:sym typeface="Mead Bold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  <a:sym typeface="Mead Bold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bg1"/>
          </a:solidFill>
          <a:latin typeface="Mead Bold" charset="0"/>
          <a:ea typeface="+mn-ea"/>
          <a:sym typeface="Mead Bold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bg1"/>
          </a:solidFill>
          <a:latin typeface="Mead Bold" charset="0"/>
          <a:ea typeface="+mn-ea"/>
          <a:sym typeface="Mead Bold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Mead Bold" charset="0"/>
          <a:ea typeface="+mn-ea"/>
          <a:sym typeface="Mead Bold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440668"/>
            <a:ext cx="8269796" cy="982154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latin typeface="+mn-lt"/>
              </a:rPr>
              <a:t/>
            </a:r>
            <a:br>
              <a:rPr lang="en-US" altLang="en-US" sz="3200" b="1" dirty="0" smtClean="0">
                <a:latin typeface="+mn-lt"/>
              </a:rPr>
            </a:br>
            <a:r>
              <a:rPr lang="en-US" altLang="en-US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Counselors’ Open House</a:t>
            </a:r>
            <a:r>
              <a:rPr lang="en-US" altLang="en-US" sz="3600" b="1" dirty="0" smtClean="0">
                <a:latin typeface="+mn-lt"/>
              </a:rPr>
              <a:t/>
            </a:r>
            <a:br>
              <a:rPr lang="en-US" altLang="en-US" sz="3600" b="1" dirty="0" smtClean="0">
                <a:latin typeface="+mn-lt"/>
              </a:rPr>
            </a:br>
            <a:r>
              <a:rPr lang="en-US" altLang="en-US" sz="2800" b="1" dirty="0" smtClean="0">
                <a:latin typeface="+mn-lt"/>
              </a:rPr>
              <a:t>Tuesday, </a:t>
            </a:r>
            <a:r>
              <a:rPr lang="en-US" altLang="en-US" sz="2800" b="1" smtClean="0">
                <a:latin typeface="+mn-lt"/>
              </a:rPr>
              <a:t>August 12</a:t>
            </a:r>
            <a:r>
              <a:rPr lang="en-US" altLang="en-US" sz="2800" b="1" baseline="30000" smtClean="0">
                <a:latin typeface="+mn-lt"/>
              </a:rPr>
              <a:t>th</a:t>
            </a:r>
            <a:r>
              <a:rPr lang="en-US" altLang="en-US" sz="2800" b="1" smtClean="0">
                <a:latin typeface="+mn-lt"/>
              </a:rPr>
              <a:t>    </a:t>
            </a:r>
            <a:r>
              <a:rPr lang="en-US" altLang="en-US" sz="3200" b="1" smtClean="0"/>
              <a:t> </a:t>
            </a:r>
            <a:r>
              <a:rPr lang="en-US" altLang="en-US" sz="2400" b="1" dirty="0" smtClean="0"/>
              <a:t>during your planning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06725"/>
            <a:ext cx="8377238" cy="28257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000" b="1" dirty="0" smtClean="0"/>
              <a:t>Classroom Teachers:  Stop by the counselors group room during your planning time for a quick hello and to:</a:t>
            </a:r>
          </a:p>
          <a:p>
            <a:pPr algn="l" eaLnBrk="1" hangingPunct="1">
              <a:defRPr/>
            </a:pPr>
            <a:endParaRPr lang="en-US" altLang="en-US" sz="1100" b="1" dirty="0" smtClean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/>
              <a:t>Grab a snack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b="1" smtClean="0"/>
              <a:t>Fill </a:t>
            </a:r>
            <a:r>
              <a:rPr lang="en-US" altLang="en-US" sz="2000" b="1" dirty="0" smtClean="0"/>
              <a:t>out a needs assessment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 smtClean="0"/>
              <a:t>Tell us how we can support you this year!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_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_presentation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_presentation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_presentation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157255236</TotalTime>
  <Pages>0</Pages>
  <Words>38</Words>
  <Characters>0</Characters>
  <Application>Microsoft Office PowerPoint</Application>
  <DocSecurity>0</DocSecurity>
  <PresentationFormat>On-screen Show (4:3)</PresentationFormat>
  <Lines>0</Lines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school_presentation</vt:lpstr>
      <vt:lpstr>iRespondQuestionMaster</vt:lpstr>
      <vt:lpstr>iRespondGraphMaster</vt:lpstr>
      <vt:lpstr> Counselors’ Open House Tuesday, August 12th     during your planning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Counselors’ Open House</dc:title>
  <dc:creator>Administrator</dc:creator>
  <cp:lastModifiedBy>Lisa King</cp:lastModifiedBy>
  <cp:revision>18</cp:revision>
  <cp:lastPrinted>1899-12-30T00:00:00Z</cp:lastPrinted>
  <dcterms:created xsi:type="dcterms:W3CDTF">2012-01-31T17:01:12Z</dcterms:created>
  <dcterms:modified xsi:type="dcterms:W3CDTF">2015-07-20T00:15:34Z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TC103368119990</vt:lpwstr>
  </property>
  <property fmtid="{D5CDD505-2E9C-101B-9397-08002B2CF9AE}" pid="3" name="KSOProductBuildVer">
    <vt:lpwstr>1033-8.1.0.3018</vt:lpwstr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