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6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2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1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4D9D-DED6-41D2-AF44-12F58AE6546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851CE-2647-44EF-BB7D-11D1C6E5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cyVzjoj96v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viewpure.com/cyVzjoj96vs?start=0&amp;end=0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996" y="585215"/>
            <a:ext cx="11494008" cy="1013651"/>
          </a:xfrm>
        </p:spPr>
        <p:txBody>
          <a:bodyPr/>
          <a:lstStyle/>
          <a:p>
            <a:r>
              <a:rPr lang="en-US" dirty="0" smtClean="0"/>
              <a:t>EXCEPTIONAL CHILDREN’S WEEK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31" y="2182686"/>
            <a:ext cx="7648737" cy="31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1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219837"/>
            <a:ext cx="2209229" cy="2155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184" y="252387"/>
            <a:ext cx="3577590" cy="6171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" y="3566922"/>
            <a:ext cx="1952625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602" y="4081272"/>
            <a:ext cx="382905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906" y="284035"/>
            <a:ext cx="3324225" cy="2400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6119" y="2684335"/>
            <a:ext cx="6537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 or the Same?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18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656" y="596640"/>
            <a:ext cx="4109847" cy="48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5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0" y="1234440"/>
            <a:ext cx="5617734" cy="4462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72767" y="1580488"/>
            <a:ext cx="5677815" cy="4594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0581" y="115310"/>
            <a:ext cx="258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 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1869" y="115310"/>
            <a:ext cx="258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 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r="16054"/>
          <a:stretch/>
        </p:blipFill>
        <p:spPr>
          <a:xfrm>
            <a:off x="6296640" y="442688"/>
            <a:ext cx="619231" cy="79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EXCEPTIONAL CHILDREN’S WEEK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EXCEPTIONAL CHILDREN’S WEEK</dc:title>
  <dc:creator>Lisa King</dc:creator>
  <cp:lastModifiedBy>Lisa King</cp:lastModifiedBy>
  <cp:revision>9</cp:revision>
  <dcterms:created xsi:type="dcterms:W3CDTF">2017-02-14T14:45:04Z</dcterms:created>
  <dcterms:modified xsi:type="dcterms:W3CDTF">2017-02-15T14:01:26Z</dcterms:modified>
</cp:coreProperties>
</file>